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9"/>
  </p:notesMasterIdLst>
  <p:sldIdLst>
    <p:sldId id="256" r:id="rId2"/>
    <p:sldId id="271" r:id="rId3"/>
    <p:sldId id="268" r:id="rId4"/>
    <p:sldId id="257" r:id="rId5"/>
    <p:sldId id="269" r:id="rId6"/>
    <p:sldId id="258" r:id="rId7"/>
    <p:sldId id="259" r:id="rId8"/>
    <p:sldId id="260" r:id="rId9"/>
    <p:sldId id="261" r:id="rId10"/>
    <p:sldId id="265" r:id="rId11"/>
    <p:sldId id="266" r:id="rId12"/>
    <p:sldId id="267" r:id="rId13"/>
    <p:sldId id="270" r:id="rId14"/>
    <p:sldId id="275" r:id="rId15"/>
    <p:sldId id="273" r:id="rId16"/>
    <p:sldId id="274"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63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Schnackenburg" userId="b796f0386353fccd" providerId="LiveId" clId="{2EEBB1EE-00F4-4D03-9939-D925605C9FAD}"/>
    <pc:docChg chg="undo custSel addSld delSld modSld sldOrd">
      <pc:chgData name="Paul Schnackenburg" userId="b796f0386353fccd" providerId="LiveId" clId="{2EEBB1EE-00F4-4D03-9939-D925605C9FAD}" dt="2017-10-26T05:46:15.869" v="1916" actId="27636"/>
      <pc:docMkLst>
        <pc:docMk/>
      </pc:docMkLst>
      <pc:sldChg chg="addSp delSp modSp">
        <pc:chgData name="Paul Schnackenburg" userId="b796f0386353fccd" providerId="LiveId" clId="{2EEBB1EE-00F4-4D03-9939-D925605C9FAD}" dt="2017-10-26T05:45:18.370" v="1826" actId="20577"/>
        <pc:sldMkLst>
          <pc:docMk/>
          <pc:sldMk cId="3741307561" sldId="256"/>
        </pc:sldMkLst>
        <pc:spChg chg="mod">
          <ac:chgData name="Paul Schnackenburg" userId="b796f0386353fccd" providerId="LiveId" clId="{2EEBB1EE-00F4-4D03-9939-D925605C9FAD}" dt="2017-10-08T10:02:20.411" v="1" actId="27636"/>
          <ac:spMkLst>
            <pc:docMk/>
            <pc:sldMk cId="3741307561" sldId="256"/>
            <ac:spMk id="2" creationId="{48B7AEA4-8887-45A9-B912-A32340DCF6E8}"/>
          </ac:spMkLst>
        </pc:spChg>
        <pc:spChg chg="mod">
          <ac:chgData name="Paul Schnackenburg" userId="b796f0386353fccd" providerId="LiveId" clId="{2EEBB1EE-00F4-4D03-9939-D925605C9FAD}" dt="2017-10-26T05:45:18.370" v="1826" actId="20577"/>
          <ac:spMkLst>
            <pc:docMk/>
            <pc:sldMk cId="3741307561" sldId="256"/>
            <ac:spMk id="3" creationId="{8E1FCDC4-7F6D-4176-AE25-C27B9E3577A0}"/>
          </ac:spMkLst>
        </pc:spChg>
        <pc:spChg chg="add del">
          <ac:chgData name="Paul Schnackenburg" userId="b796f0386353fccd" providerId="LiveId" clId="{2EEBB1EE-00F4-4D03-9939-D925605C9FAD}" dt="2017-10-10T01:06:27.120" v="166" actId="478"/>
          <ac:spMkLst>
            <pc:docMk/>
            <pc:sldMk cId="3741307561" sldId="256"/>
            <ac:spMk id="4" creationId="{E410AE13-6CA1-4501-B7C7-8718D397D546}"/>
          </ac:spMkLst>
        </pc:spChg>
      </pc:sldChg>
      <pc:sldChg chg="modSp add ord">
        <pc:chgData name="Paul Schnackenburg" userId="b796f0386353fccd" providerId="LiveId" clId="{2EEBB1EE-00F4-4D03-9939-D925605C9FAD}" dt="2017-10-12T04:32:10.923" v="1515" actId="20577"/>
        <pc:sldMkLst>
          <pc:docMk/>
          <pc:sldMk cId="717746795" sldId="257"/>
        </pc:sldMkLst>
        <pc:spChg chg="mod">
          <ac:chgData name="Paul Schnackenburg" userId="b796f0386353fccd" providerId="LiveId" clId="{2EEBB1EE-00F4-4D03-9939-D925605C9FAD}" dt="2017-10-12T04:32:10.923" v="1515" actId="20577"/>
          <ac:spMkLst>
            <pc:docMk/>
            <pc:sldMk cId="717746795" sldId="257"/>
            <ac:spMk id="3" creationId="{00000000-0000-0000-0000-000000000000}"/>
          </ac:spMkLst>
        </pc:spChg>
        <pc:picChg chg="mod">
          <ac:chgData name="Paul Schnackenburg" userId="b796f0386353fccd" providerId="LiveId" clId="{2EEBB1EE-00F4-4D03-9939-D925605C9FAD}" dt="2017-10-11T11:19:04.271" v="1430" actId="1076"/>
          <ac:picMkLst>
            <pc:docMk/>
            <pc:sldMk cId="717746795" sldId="257"/>
            <ac:picMk id="4" creationId="{00000000-0000-0000-0000-000000000000}"/>
          </ac:picMkLst>
        </pc:picChg>
      </pc:sldChg>
      <pc:sldChg chg="modSp add">
        <pc:chgData name="Paul Schnackenburg" userId="b796f0386353fccd" providerId="LiveId" clId="{2EEBB1EE-00F4-4D03-9939-D925605C9FAD}" dt="2017-10-12T04:38:53.320" v="1581" actId="20577"/>
        <pc:sldMkLst>
          <pc:docMk/>
          <pc:sldMk cId="3577816046" sldId="258"/>
        </pc:sldMkLst>
        <pc:spChg chg="mod">
          <ac:chgData name="Paul Schnackenburg" userId="b796f0386353fccd" providerId="LiveId" clId="{2EEBB1EE-00F4-4D03-9939-D925605C9FAD}" dt="2017-10-12T04:33:06.911" v="1518" actId="115"/>
          <ac:spMkLst>
            <pc:docMk/>
            <pc:sldMk cId="3577816046" sldId="258"/>
            <ac:spMk id="6" creationId="{00000000-0000-0000-0000-000000000000}"/>
          </ac:spMkLst>
        </pc:spChg>
        <pc:spChg chg="mod">
          <ac:chgData name="Paul Schnackenburg" userId="b796f0386353fccd" providerId="LiveId" clId="{2EEBB1EE-00F4-4D03-9939-D925605C9FAD}" dt="2017-10-12T04:38:53.320" v="1581" actId="20577"/>
          <ac:spMkLst>
            <pc:docMk/>
            <pc:sldMk cId="3577816046" sldId="258"/>
            <ac:spMk id="17" creationId="{00000000-0000-0000-0000-000000000000}"/>
          </ac:spMkLst>
        </pc:spChg>
      </pc:sldChg>
      <pc:sldChg chg="modSp add">
        <pc:chgData name="Paul Schnackenburg" userId="b796f0386353fccd" providerId="LiveId" clId="{2EEBB1EE-00F4-4D03-9939-D925605C9FAD}" dt="2017-10-12T04:33:55.347" v="1523" actId="115"/>
        <pc:sldMkLst>
          <pc:docMk/>
          <pc:sldMk cId="2604383698" sldId="259"/>
        </pc:sldMkLst>
        <pc:spChg chg="mod">
          <ac:chgData name="Paul Schnackenburg" userId="b796f0386353fccd" providerId="LiveId" clId="{2EEBB1EE-00F4-4D03-9939-D925605C9FAD}" dt="2017-10-12T04:33:55.347" v="1523" actId="115"/>
          <ac:spMkLst>
            <pc:docMk/>
            <pc:sldMk cId="2604383698" sldId="259"/>
            <ac:spMk id="6" creationId="{00000000-0000-0000-0000-000000000000}"/>
          </ac:spMkLst>
        </pc:spChg>
        <pc:spChg chg="mod">
          <ac:chgData name="Paul Schnackenburg" userId="b796f0386353fccd" providerId="LiveId" clId="{2EEBB1EE-00F4-4D03-9939-D925605C9FAD}" dt="2017-10-12T04:33:41.505" v="1520" actId="1076"/>
          <ac:spMkLst>
            <pc:docMk/>
            <pc:sldMk cId="2604383698" sldId="259"/>
            <ac:spMk id="17" creationId="{00000000-0000-0000-0000-000000000000}"/>
          </ac:spMkLst>
        </pc:spChg>
      </pc:sldChg>
      <pc:sldChg chg="modSp add">
        <pc:chgData name="Paul Schnackenburg" userId="b796f0386353fccd" providerId="LiveId" clId="{2EEBB1EE-00F4-4D03-9939-D925605C9FAD}" dt="2017-10-12T04:39:25.420" v="1600" actId="1076"/>
        <pc:sldMkLst>
          <pc:docMk/>
          <pc:sldMk cId="2702001625" sldId="260"/>
        </pc:sldMkLst>
        <pc:spChg chg="mod">
          <ac:chgData name="Paul Schnackenburg" userId="b796f0386353fccd" providerId="LiveId" clId="{2EEBB1EE-00F4-4D03-9939-D925605C9FAD}" dt="2017-10-12T04:34:43.951" v="1534" actId="27636"/>
          <ac:spMkLst>
            <pc:docMk/>
            <pc:sldMk cId="2702001625" sldId="260"/>
            <ac:spMk id="6" creationId="{00000000-0000-0000-0000-000000000000}"/>
          </ac:spMkLst>
        </pc:spChg>
        <pc:spChg chg="mod">
          <ac:chgData name="Paul Schnackenburg" userId="b796f0386353fccd" providerId="LiveId" clId="{2EEBB1EE-00F4-4D03-9939-D925605C9FAD}" dt="2017-10-12T04:39:25.420" v="1600" actId="1076"/>
          <ac:spMkLst>
            <pc:docMk/>
            <pc:sldMk cId="2702001625" sldId="260"/>
            <ac:spMk id="17" creationId="{00000000-0000-0000-0000-000000000000}"/>
          </ac:spMkLst>
        </pc:spChg>
      </pc:sldChg>
      <pc:sldChg chg="modSp add">
        <pc:chgData name="Paul Schnackenburg" userId="b796f0386353fccd" providerId="LiveId" clId="{2EEBB1EE-00F4-4D03-9939-D925605C9FAD}" dt="2017-10-12T04:34:27.075" v="1530" actId="1076"/>
        <pc:sldMkLst>
          <pc:docMk/>
          <pc:sldMk cId="32893768" sldId="261"/>
        </pc:sldMkLst>
        <pc:spChg chg="mod">
          <ac:chgData name="Paul Schnackenburg" userId="b796f0386353fccd" providerId="LiveId" clId="{2EEBB1EE-00F4-4D03-9939-D925605C9FAD}" dt="2017-10-12T04:34:21.006" v="1529" actId="115"/>
          <ac:spMkLst>
            <pc:docMk/>
            <pc:sldMk cId="32893768" sldId="261"/>
            <ac:spMk id="6" creationId="{00000000-0000-0000-0000-000000000000}"/>
          </ac:spMkLst>
        </pc:spChg>
        <pc:spChg chg="mod">
          <ac:chgData name="Paul Schnackenburg" userId="b796f0386353fccd" providerId="LiveId" clId="{2EEBB1EE-00F4-4D03-9939-D925605C9FAD}" dt="2017-10-12T04:34:27.075" v="1530" actId="1076"/>
          <ac:spMkLst>
            <pc:docMk/>
            <pc:sldMk cId="32893768" sldId="261"/>
            <ac:spMk id="17" creationId="{00000000-0000-0000-0000-000000000000}"/>
          </ac:spMkLst>
        </pc:spChg>
      </pc:sldChg>
      <pc:sldChg chg="modSp add del modTransition">
        <pc:chgData name="Paul Schnackenburg" userId="b796f0386353fccd" providerId="LiveId" clId="{2EEBB1EE-00F4-4D03-9939-D925605C9FAD}" dt="2017-10-12T04:35:44.640" v="1539" actId="2696"/>
        <pc:sldMkLst>
          <pc:docMk/>
          <pc:sldMk cId="2065614381" sldId="262"/>
        </pc:sldMkLst>
        <pc:spChg chg="mod">
          <ac:chgData name="Paul Schnackenburg" userId="b796f0386353fccd" providerId="LiveId" clId="{2EEBB1EE-00F4-4D03-9939-D925605C9FAD}" dt="2017-10-11T11:18:27.718" v="1424" actId="27636"/>
          <ac:spMkLst>
            <pc:docMk/>
            <pc:sldMk cId="2065614381" sldId="262"/>
            <ac:spMk id="6" creationId="{00000000-0000-0000-0000-000000000000}"/>
          </ac:spMkLst>
        </pc:spChg>
      </pc:sldChg>
      <pc:sldChg chg="modSp add del modTransition">
        <pc:chgData name="Paul Schnackenburg" userId="b796f0386353fccd" providerId="LiveId" clId="{2EEBB1EE-00F4-4D03-9939-D925605C9FAD}" dt="2017-10-12T04:35:47.291" v="1540" actId="2696"/>
        <pc:sldMkLst>
          <pc:docMk/>
          <pc:sldMk cId="1619311452" sldId="263"/>
        </pc:sldMkLst>
        <pc:spChg chg="mod">
          <ac:chgData name="Paul Schnackenburg" userId="b796f0386353fccd" providerId="LiveId" clId="{2EEBB1EE-00F4-4D03-9939-D925605C9FAD}" dt="2017-10-08T11:47:16.310" v="136" actId="1076"/>
          <ac:spMkLst>
            <pc:docMk/>
            <pc:sldMk cId="1619311452" sldId="263"/>
            <ac:spMk id="6" creationId="{00000000-0000-0000-0000-000000000000}"/>
          </ac:spMkLst>
        </pc:spChg>
      </pc:sldChg>
      <pc:sldChg chg="modSp add del modTransition">
        <pc:chgData name="Paul Schnackenburg" userId="b796f0386353fccd" providerId="LiveId" clId="{2EEBB1EE-00F4-4D03-9939-D925605C9FAD}" dt="2017-10-12T04:35:50.747" v="1541" actId="2696"/>
        <pc:sldMkLst>
          <pc:docMk/>
          <pc:sldMk cId="4064595113" sldId="264"/>
        </pc:sldMkLst>
        <pc:spChg chg="mod">
          <ac:chgData name="Paul Schnackenburg" userId="b796f0386353fccd" providerId="LiveId" clId="{2EEBB1EE-00F4-4D03-9939-D925605C9FAD}" dt="2017-10-11T11:20:49.382" v="1440" actId="20577"/>
          <ac:spMkLst>
            <pc:docMk/>
            <pc:sldMk cId="4064595113" sldId="264"/>
            <ac:spMk id="6" creationId="{00000000-0000-0000-0000-000000000000}"/>
          </ac:spMkLst>
        </pc:spChg>
      </pc:sldChg>
      <pc:sldChg chg="modSp add ord modTransition">
        <pc:chgData name="Paul Schnackenburg" userId="b796f0386353fccd" providerId="LiveId" clId="{2EEBB1EE-00F4-4D03-9939-D925605C9FAD}" dt="2017-10-12T04:40:11.711" v="1606" actId="1076"/>
        <pc:sldMkLst>
          <pc:docMk/>
          <pc:sldMk cId="456033337" sldId="265"/>
        </pc:sldMkLst>
        <pc:spChg chg="mod">
          <ac:chgData name="Paul Schnackenburg" userId="b796f0386353fccd" providerId="LiveId" clId="{2EEBB1EE-00F4-4D03-9939-D925605C9FAD}" dt="2017-10-12T04:40:07.124" v="1605" actId="1076"/>
          <ac:spMkLst>
            <pc:docMk/>
            <pc:sldMk cId="456033337" sldId="265"/>
            <ac:spMk id="5" creationId="{00000000-0000-0000-0000-000000000000}"/>
          </ac:spMkLst>
        </pc:spChg>
        <pc:spChg chg="mod">
          <ac:chgData name="Paul Schnackenburg" userId="b796f0386353fccd" providerId="LiveId" clId="{2EEBB1EE-00F4-4D03-9939-D925605C9FAD}" dt="2017-10-12T04:40:11.711" v="1606" actId="1076"/>
          <ac:spMkLst>
            <pc:docMk/>
            <pc:sldMk cId="456033337" sldId="265"/>
            <ac:spMk id="6" creationId="{00000000-0000-0000-0000-000000000000}"/>
          </ac:spMkLst>
        </pc:spChg>
      </pc:sldChg>
      <pc:sldChg chg="modSp add ord modTransition">
        <pc:chgData name="Paul Schnackenburg" userId="b796f0386353fccd" providerId="LiveId" clId="{2EEBB1EE-00F4-4D03-9939-D925605C9FAD}" dt="2017-10-12T04:35:17.292" v="1537" actId="1076"/>
        <pc:sldMkLst>
          <pc:docMk/>
          <pc:sldMk cId="2517034511" sldId="266"/>
        </pc:sldMkLst>
        <pc:spChg chg="mod">
          <ac:chgData name="Paul Schnackenburg" userId="b796f0386353fccd" providerId="LiveId" clId="{2EEBB1EE-00F4-4D03-9939-D925605C9FAD}" dt="2017-10-12T04:35:17.292" v="1537" actId="1076"/>
          <ac:spMkLst>
            <pc:docMk/>
            <pc:sldMk cId="2517034511" sldId="266"/>
            <ac:spMk id="2" creationId="{00000000-0000-0000-0000-000000000000}"/>
          </ac:spMkLst>
        </pc:spChg>
        <pc:spChg chg="mod">
          <ac:chgData name="Paul Schnackenburg" userId="b796f0386353fccd" providerId="LiveId" clId="{2EEBB1EE-00F4-4D03-9939-D925605C9FAD}" dt="2017-10-12T04:35:13.999" v="1536" actId="1076"/>
          <ac:spMkLst>
            <pc:docMk/>
            <pc:sldMk cId="2517034511" sldId="266"/>
            <ac:spMk id="4" creationId="{00000000-0000-0000-0000-000000000000}"/>
          </ac:spMkLst>
        </pc:spChg>
        <pc:picChg chg="mod">
          <ac:chgData name="Paul Schnackenburg" userId="b796f0386353fccd" providerId="LiveId" clId="{2EEBB1EE-00F4-4D03-9939-D925605C9FAD}" dt="2017-10-11T11:21:03.771" v="1441" actId="14100"/>
          <ac:picMkLst>
            <pc:docMk/>
            <pc:sldMk cId="2517034511" sldId="266"/>
            <ac:picMk id="6" creationId="{00000000-0000-0000-0000-000000000000}"/>
          </ac:picMkLst>
        </pc:picChg>
        <pc:picChg chg="mod">
          <ac:chgData name="Paul Schnackenburg" userId="b796f0386353fccd" providerId="LiveId" clId="{2EEBB1EE-00F4-4D03-9939-D925605C9FAD}" dt="2017-10-11T11:21:07.675" v="1442" actId="14100"/>
          <ac:picMkLst>
            <pc:docMk/>
            <pc:sldMk cId="2517034511" sldId="266"/>
            <ac:picMk id="7" creationId="{00000000-0000-0000-0000-000000000000}"/>
          </ac:picMkLst>
        </pc:picChg>
      </pc:sldChg>
      <pc:sldChg chg="modSp add">
        <pc:chgData name="Paul Schnackenburg" userId="b796f0386353fccd" providerId="LiveId" clId="{2EEBB1EE-00F4-4D03-9939-D925605C9FAD}" dt="2017-10-12T04:35:59.386" v="1554" actId="20577"/>
        <pc:sldMkLst>
          <pc:docMk/>
          <pc:sldMk cId="692447960" sldId="267"/>
        </pc:sldMkLst>
        <pc:spChg chg="mod">
          <ac:chgData name="Paul Schnackenburg" userId="b796f0386353fccd" providerId="LiveId" clId="{2EEBB1EE-00F4-4D03-9939-D925605C9FAD}" dt="2017-10-12T04:35:59.386" v="1554" actId="20577"/>
          <ac:spMkLst>
            <pc:docMk/>
            <pc:sldMk cId="692447960" sldId="267"/>
            <ac:spMk id="3" creationId="{00000000-0000-0000-0000-000000000000}"/>
          </ac:spMkLst>
        </pc:spChg>
      </pc:sldChg>
      <pc:sldChg chg="addSp delSp modSp add delDesignElem">
        <pc:chgData name="Paul Schnackenburg" userId="b796f0386353fccd" providerId="LiveId" clId="{2EEBB1EE-00F4-4D03-9939-D925605C9FAD}" dt="2017-10-11T11:18:27.071" v="1420" actId="20577"/>
        <pc:sldMkLst>
          <pc:docMk/>
          <pc:sldMk cId="1780104672" sldId="268"/>
        </pc:sldMkLst>
        <pc:spChg chg="del">
          <ac:chgData name="Paul Schnackenburg" userId="b796f0386353fccd" providerId="LiveId" clId="{2EEBB1EE-00F4-4D03-9939-D925605C9FAD}" dt="2017-10-10T00:39:55.036" v="140" actId="478"/>
          <ac:spMkLst>
            <pc:docMk/>
            <pc:sldMk cId="1780104672" sldId="268"/>
            <ac:spMk id="2" creationId="{E8EFF40E-CAAA-41D3-82F3-DD4153CE2446}"/>
          </ac:spMkLst>
        </pc:spChg>
        <pc:spChg chg="del">
          <ac:chgData name="Paul Schnackenburg" userId="b796f0386353fccd" providerId="LiveId" clId="{2EEBB1EE-00F4-4D03-9939-D925605C9FAD}" dt="2017-10-10T00:39:52.420" v="139" actId="478"/>
          <ac:spMkLst>
            <pc:docMk/>
            <pc:sldMk cId="1780104672" sldId="268"/>
            <ac:spMk id="3" creationId="{F01FE6CF-D6FF-4158-8C62-DE45ACC3F94E}"/>
          </ac:spMkLst>
        </pc:spChg>
        <pc:spChg chg="add del">
          <ac:chgData name="Paul Schnackenburg" userId="b796f0386353fccd" providerId="LiveId" clId="{2EEBB1EE-00F4-4D03-9939-D925605C9FAD}" dt="2017-10-10T03:57:51.117" v="597" actId="26606"/>
          <ac:spMkLst>
            <pc:docMk/>
            <pc:sldMk cId="1780104672" sldId="268"/>
            <ac:spMk id="12" creationId="{00000000-0000-0000-0000-000000000000}"/>
          </ac:spMkLst>
        </pc:spChg>
        <pc:spChg chg="add del">
          <ac:chgData name="Paul Schnackenburg" userId="b796f0386353fccd" providerId="LiveId" clId="{2EEBB1EE-00F4-4D03-9939-D925605C9FAD}" dt="2017-10-10T03:57:51.117" v="597" actId="26606"/>
          <ac:spMkLst>
            <pc:docMk/>
            <pc:sldMk cId="1780104672" sldId="268"/>
            <ac:spMk id="14" creationId="{CCAEFED9-4F36-46F3-AD87-8EB4FB679B6A}"/>
          </ac:spMkLst>
        </pc:spChg>
        <pc:spChg chg="add del">
          <ac:chgData name="Paul Schnackenburg" userId="b796f0386353fccd" providerId="LiveId" clId="{2EEBB1EE-00F4-4D03-9939-D925605C9FAD}" dt="2017-10-11T11:18:27.071" v="1420" actId="20577"/>
          <ac:spMkLst>
            <pc:docMk/>
            <pc:sldMk cId="1780104672" sldId="268"/>
            <ac:spMk id="16" creationId="{00000000-0000-0000-0000-000000000000}"/>
          </ac:spMkLst>
        </pc:spChg>
        <pc:picChg chg="add del mod">
          <ac:chgData name="Paul Schnackenburg" userId="b796f0386353fccd" providerId="LiveId" clId="{2EEBB1EE-00F4-4D03-9939-D925605C9FAD}" dt="2017-10-10T03:57:15.268" v="593" actId="478"/>
          <ac:picMkLst>
            <pc:docMk/>
            <pc:sldMk cId="1780104672" sldId="268"/>
            <ac:picMk id="5" creationId="{1021DAB7-1664-4EB3-A19B-0C0022372F47}"/>
          </ac:picMkLst>
        </pc:picChg>
        <pc:picChg chg="add del mod">
          <ac:chgData name="Paul Schnackenburg" userId="b796f0386353fccd" providerId="LiveId" clId="{2EEBB1EE-00F4-4D03-9939-D925605C9FAD}" dt="2017-10-10T03:58:35.751" v="603" actId="478"/>
          <ac:picMkLst>
            <pc:docMk/>
            <pc:sldMk cId="1780104672" sldId="268"/>
            <ac:picMk id="7" creationId="{C63134F9-9F87-433C-84BF-13D64FE9B390}"/>
          </ac:picMkLst>
        </pc:picChg>
        <pc:picChg chg="add mod">
          <ac:chgData name="Paul Schnackenburg" userId="b796f0386353fccd" providerId="LiveId" clId="{2EEBB1EE-00F4-4D03-9939-D925605C9FAD}" dt="2017-10-10T03:58:46.900" v="605" actId="27614"/>
          <ac:picMkLst>
            <pc:docMk/>
            <pc:sldMk cId="1780104672" sldId="268"/>
            <ac:picMk id="9" creationId="{2BD84B4F-A11A-4EA2-90E0-5EDBB53F78F6}"/>
          </ac:picMkLst>
        </pc:picChg>
      </pc:sldChg>
      <pc:sldChg chg="addSp delSp modSp add">
        <pc:chgData name="Paul Schnackenburg" userId="b796f0386353fccd" providerId="LiveId" clId="{2EEBB1EE-00F4-4D03-9939-D925605C9FAD}" dt="2017-10-10T03:58:10.332" v="602" actId="27614"/>
        <pc:sldMkLst>
          <pc:docMk/>
          <pc:sldMk cId="253962677" sldId="269"/>
        </pc:sldMkLst>
        <pc:spChg chg="del">
          <ac:chgData name="Paul Schnackenburg" userId="b796f0386353fccd" providerId="LiveId" clId="{2EEBB1EE-00F4-4D03-9939-D925605C9FAD}" dt="2017-10-10T00:40:41.064" v="144" actId="478"/>
          <ac:spMkLst>
            <pc:docMk/>
            <pc:sldMk cId="253962677" sldId="269"/>
            <ac:spMk id="2" creationId="{0FF9D166-E43C-4895-A93F-EE747C798757}"/>
          </ac:spMkLst>
        </pc:spChg>
        <pc:spChg chg="del">
          <ac:chgData name="Paul Schnackenburg" userId="b796f0386353fccd" providerId="LiveId" clId="{2EEBB1EE-00F4-4D03-9939-D925605C9FAD}" dt="2017-10-10T00:40:38.074" v="143" actId="478"/>
          <ac:spMkLst>
            <pc:docMk/>
            <pc:sldMk cId="253962677" sldId="269"/>
            <ac:spMk id="3" creationId="{747B1D65-387C-4E46-AB9A-F9577246655B}"/>
          </ac:spMkLst>
        </pc:spChg>
        <pc:picChg chg="add del mod">
          <ac:chgData name="Paul Schnackenburg" userId="b796f0386353fccd" providerId="LiveId" clId="{2EEBB1EE-00F4-4D03-9939-D925605C9FAD}" dt="2017-10-10T03:58:00.690" v="600" actId="478"/>
          <ac:picMkLst>
            <pc:docMk/>
            <pc:sldMk cId="253962677" sldId="269"/>
            <ac:picMk id="5" creationId="{D1FEEF4C-7E1C-492E-A604-B13D8D56B8B8}"/>
          </ac:picMkLst>
        </pc:picChg>
        <pc:picChg chg="add mod">
          <ac:chgData name="Paul Schnackenburg" userId="b796f0386353fccd" providerId="LiveId" clId="{2EEBB1EE-00F4-4D03-9939-D925605C9FAD}" dt="2017-10-10T03:58:10.332" v="602" actId="27614"/>
          <ac:picMkLst>
            <pc:docMk/>
            <pc:sldMk cId="253962677" sldId="269"/>
            <ac:picMk id="7" creationId="{E8D6101F-5A34-4FB4-8ABD-3A8D41069753}"/>
          </ac:picMkLst>
        </pc:picChg>
      </pc:sldChg>
      <pc:sldChg chg="delSp add del">
        <pc:chgData name="Paul Schnackenburg" userId="b796f0386353fccd" providerId="LiveId" clId="{2EEBB1EE-00F4-4D03-9939-D925605C9FAD}" dt="2017-10-10T00:41:52.220" v="155" actId="2696"/>
        <pc:sldMkLst>
          <pc:docMk/>
          <pc:sldMk cId="1885329163" sldId="270"/>
        </pc:sldMkLst>
        <pc:spChg chg="del">
          <ac:chgData name="Paul Schnackenburg" userId="b796f0386353fccd" providerId="LiveId" clId="{2EEBB1EE-00F4-4D03-9939-D925605C9FAD}" dt="2017-10-10T00:41:41.542" v="153" actId="478"/>
          <ac:spMkLst>
            <pc:docMk/>
            <pc:sldMk cId="1885329163" sldId="270"/>
            <ac:spMk id="2" creationId="{930F4ADA-0D1F-4B40-A185-5317F4E10115}"/>
          </ac:spMkLst>
        </pc:spChg>
        <pc:spChg chg="del">
          <ac:chgData name="Paul Schnackenburg" userId="b796f0386353fccd" providerId="LiveId" clId="{2EEBB1EE-00F4-4D03-9939-D925605C9FAD}" dt="2017-10-10T00:41:44.753" v="154" actId="478"/>
          <ac:spMkLst>
            <pc:docMk/>
            <pc:sldMk cId="1885329163" sldId="270"/>
            <ac:spMk id="3" creationId="{E1127035-D682-4F7D-9ED2-A0F0B24B48D5}"/>
          </ac:spMkLst>
        </pc:spChg>
      </pc:sldChg>
      <pc:sldChg chg="addSp delSp modSp add ord modTransition modAnim">
        <pc:chgData name="Paul Schnackenburg" userId="b796f0386353fccd" providerId="LiveId" clId="{2EEBB1EE-00F4-4D03-9939-D925605C9FAD}" dt="2017-10-23T06:28:34.097" v="1817" actId="1076"/>
        <pc:sldMkLst>
          <pc:docMk/>
          <pc:sldMk cId="3347890116" sldId="270"/>
        </pc:sldMkLst>
        <pc:spChg chg="add del mod">
          <ac:chgData name="Paul Schnackenburg" userId="b796f0386353fccd" providerId="LiveId" clId="{2EEBB1EE-00F4-4D03-9939-D925605C9FAD}" dt="2017-10-10T00:42:16.092" v="161" actId="478"/>
          <ac:spMkLst>
            <pc:docMk/>
            <pc:sldMk cId="3347890116" sldId="270"/>
            <ac:spMk id="3" creationId="{6D69FB6E-C509-4541-804B-E4E4827479B3}"/>
          </ac:spMkLst>
        </pc:spChg>
        <pc:spChg chg="add mod">
          <ac:chgData name="Paul Schnackenburg" userId="b796f0386353fccd" providerId="LiveId" clId="{2EEBB1EE-00F4-4D03-9939-D925605C9FAD}" dt="2017-10-23T06:28:34.097" v="1817" actId="1076"/>
          <ac:spMkLst>
            <pc:docMk/>
            <pc:sldMk cId="3347890116" sldId="270"/>
            <ac:spMk id="5" creationId="{F941E10E-52C0-4C48-A18C-0A05E1435A83}"/>
          </ac:spMkLst>
        </pc:spChg>
        <pc:spChg chg="add del mod">
          <ac:chgData name="Paul Schnackenburg" userId="b796f0386353fccd" providerId="LiveId" clId="{2EEBB1EE-00F4-4D03-9939-D925605C9FAD}" dt="2017-10-10T00:42:13.122" v="160" actId="478"/>
          <ac:spMkLst>
            <pc:docMk/>
            <pc:sldMk cId="3347890116" sldId="270"/>
            <ac:spMk id="5" creationId="{AA1BB251-F938-4385-9500-BAAFF9CB97C4}"/>
          </ac:spMkLst>
        </pc:spChg>
        <pc:spChg chg="add del">
          <ac:chgData name="Paul Schnackenburg" userId="b796f0386353fccd" providerId="LiveId" clId="{2EEBB1EE-00F4-4D03-9939-D925605C9FAD}" dt="2017-10-23T06:28:16.308" v="1814" actId="1076"/>
          <ac:spMkLst>
            <pc:docMk/>
            <pc:sldMk cId="3347890116" sldId="270"/>
            <ac:spMk id="6" creationId="{2A481465-A226-4412-BBFE-423E2AE33F8A}"/>
          </ac:spMkLst>
        </pc:spChg>
        <pc:spChg chg="del mod">
          <ac:chgData name="Paul Schnackenburg" userId="b796f0386353fccd" providerId="LiveId" clId="{2EEBB1EE-00F4-4D03-9939-D925605C9FAD}" dt="2017-10-10T00:42:05.366" v="158" actId="478"/>
          <ac:spMkLst>
            <pc:docMk/>
            <pc:sldMk cId="3347890116" sldId="270"/>
            <ac:spMk id="6" creationId="{00000000-0000-0000-0000-000000000000}"/>
          </ac:spMkLst>
        </pc:spChg>
        <pc:spChg chg="del">
          <ac:chgData name="Paul Schnackenburg" userId="b796f0386353fccd" providerId="LiveId" clId="{2EEBB1EE-00F4-4D03-9939-D925605C9FAD}" dt="2017-10-10T00:42:08.736" v="159" actId="478"/>
          <ac:spMkLst>
            <pc:docMk/>
            <pc:sldMk cId="3347890116" sldId="270"/>
            <ac:spMk id="17" creationId="{00000000-0000-0000-0000-000000000000}"/>
          </ac:spMkLst>
        </pc:spChg>
        <pc:graphicFrameChg chg="add del">
          <ac:chgData name="Paul Schnackenburg" userId="b796f0386353fccd" providerId="LiveId" clId="{2EEBB1EE-00F4-4D03-9939-D925605C9FAD}" dt="2017-10-23T06:26:22.010" v="1790" actId="1076"/>
          <ac:graphicFrameMkLst>
            <pc:docMk/>
            <pc:sldMk cId="3347890116" sldId="270"/>
            <ac:graphicFrameMk id="2" creationId="{16A3F937-D7C3-4D49-B182-9F81A05B4A1D}"/>
          </ac:graphicFrameMkLst>
        </pc:graphicFrameChg>
        <pc:picChg chg="add mod">
          <ac:chgData name="Paul Schnackenburg" userId="b796f0386353fccd" providerId="LiveId" clId="{2EEBB1EE-00F4-4D03-9939-D925605C9FAD}" dt="2017-10-23T06:26:43" v="1794" actId="1076"/>
          <ac:picMkLst>
            <pc:docMk/>
            <pc:sldMk cId="3347890116" sldId="270"/>
            <ac:picMk id="4" creationId="{8DD0F43A-65DF-489E-AA2D-D1A2E2AC8C38}"/>
          </ac:picMkLst>
        </pc:picChg>
        <pc:picChg chg="add del mod">
          <ac:chgData name="Paul Schnackenburg" userId="b796f0386353fccd" providerId="LiveId" clId="{2EEBB1EE-00F4-4D03-9939-D925605C9FAD}" dt="2017-10-23T06:26:14.297" v="1788" actId="478"/>
          <ac:picMkLst>
            <pc:docMk/>
            <pc:sldMk cId="3347890116" sldId="270"/>
            <ac:picMk id="8" creationId="{61E0B222-3B56-497D-8EDC-199A397CE00A}"/>
          </ac:picMkLst>
        </pc:picChg>
      </pc:sldChg>
      <pc:sldChg chg="modSp add modAnim">
        <pc:chgData name="Paul Schnackenburg" userId="b796f0386353fccd" providerId="LiveId" clId="{2EEBB1EE-00F4-4D03-9939-D925605C9FAD}" dt="2017-10-12T04:43:41.618" v="1677" actId="20577"/>
        <pc:sldMkLst>
          <pc:docMk/>
          <pc:sldMk cId="4238150289" sldId="271"/>
        </pc:sldMkLst>
        <pc:spChg chg="mod">
          <ac:chgData name="Paul Schnackenburg" userId="b796f0386353fccd" providerId="LiveId" clId="{2EEBB1EE-00F4-4D03-9939-D925605C9FAD}" dt="2017-10-10T03:38:22.120" v="177" actId="1076"/>
          <ac:spMkLst>
            <pc:docMk/>
            <pc:sldMk cId="4238150289" sldId="271"/>
            <ac:spMk id="2" creationId="{48B7AEA4-8887-45A9-B912-A32340DCF6E8}"/>
          </ac:spMkLst>
        </pc:spChg>
        <pc:spChg chg="mod">
          <ac:chgData name="Paul Schnackenburg" userId="b796f0386353fccd" providerId="LiveId" clId="{2EEBB1EE-00F4-4D03-9939-D925605C9FAD}" dt="2017-10-12T04:42:21.706" v="1670" actId="20577"/>
          <ac:spMkLst>
            <pc:docMk/>
            <pc:sldMk cId="4238150289" sldId="271"/>
            <ac:spMk id="3" creationId="{8E1FCDC4-7F6D-4176-AE25-C27B9E3577A0}"/>
          </ac:spMkLst>
        </pc:spChg>
      </pc:sldChg>
      <pc:sldChg chg="modSp add">
        <pc:chgData name="Paul Schnackenburg" userId="b796f0386353fccd" providerId="LiveId" clId="{2EEBB1EE-00F4-4D03-9939-D925605C9FAD}" dt="2017-10-26T05:46:15.869" v="1916" actId="27636"/>
        <pc:sldMkLst>
          <pc:docMk/>
          <pc:sldMk cId="813459129" sldId="272"/>
        </pc:sldMkLst>
        <pc:spChg chg="mod">
          <ac:chgData name="Paul Schnackenburg" userId="b796f0386353fccd" providerId="LiveId" clId="{2EEBB1EE-00F4-4D03-9939-D925605C9FAD}" dt="2017-10-10T03:52:40.340" v="587" actId="1076"/>
          <ac:spMkLst>
            <pc:docMk/>
            <pc:sldMk cId="813459129" sldId="272"/>
            <ac:spMk id="2" creationId="{48B7AEA4-8887-45A9-B912-A32340DCF6E8}"/>
          </ac:spMkLst>
        </pc:spChg>
        <pc:spChg chg="mod">
          <ac:chgData name="Paul Schnackenburg" userId="b796f0386353fccd" providerId="LiveId" clId="{2EEBB1EE-00F4-4D03-9939-D925605C9FAD}" dt="2017-10-26T05:46:15.869" v="1916" actId="27636"/>
          <ac:spMkLst>
            <pc:docMk/>
            <pc:sldMk cId="813459129" sldId="272"/>
            <ac:spMk id="3" creationId="{8E1FCDC4-7F6D-4176-AE25-C27B9E3577A0}"/>
          </ac:spMkLst>
        </pc:spChg>
      </pc:sldChg>
      <pc:sldChg chg="modSp add modAnim">
        <pc:chgData name="Paul Schnackenburg" userId="b796f0386353fccd" providerId="LiveId" clId="{2EEBB1EE-00F4-4D03-9939-D925605C9FAD}" dt="2017-10-12T04:36:21.732" v="1560" actId="1076"/>
        <pc:sldMkLst>
          <pc:docMk/>
          <pc:sldMk cId="2201985373" sldId="273"/>
        </pc:sldMkLst>
        <pc:spChg chg="mod">
          <ac:chgData name="Paul Schnackenburg" userId="b796f0386353fccd" providerId="LiveId" clId="{2EEBB1EE-00F4-4D03-9939-D925605C9FAD}" dt="2017-10-12T04:36:21.732" v="1560" actId="1076"/>
          <ac:spMkLst>
            <pc:docMk/>
            <pc:sldMk cId="2201985373" sldId="273"/>
            <ac:spMk id="2" creationId="{48B7AEA4-8887-45A9-B912-A32340DCF6E8}"/>
          </ac:spMkLst>
        </pc:spChg>
        <pc:spChg chg="mod">
          <ac:chgData name="Paul Schnackenburg" userId="b796f0386353fccd" providerId="LiveId" clId="{2EEBB1EE-00F4-4D03-9939-D925605C9FAD}" dt="2017-10-12T04:36:17.866" v="1559" actId="1076"/>
          <ac:spMkLst>
            <pc:docMk/>
            <pc:sldMk cId="2201985373" sldId="273"/>
            <ac:spMk id="3" creationId="{8E1FCDC4-7F6D-4176-AE25-C27B9E3577A0}"/>
          </ac:spMkLst>
        </pc:spChg>
      </pc:sldChg>
      <pc:sldChg chg="modSp add">
        <pc:chgData name="Paul Schnackenburg" userId="b796f0386353fccd" providerId="LiveId" clId="{2EEBB1EE-00F4-4D03-9939-D925605C9FAD}" dt="2017-10-16T07:06:14.010" v="1785" actId="20577"/>
        <pc:sldMkLst>
          <pc:docMk/>
          <pc:sldMk cId="3706014788" sldId="274"/>
        </pc:sldMkLst>
        <pc:spChg chg="mod">
          <ac:chgData name="Paul Schnackenburg" userId="b796f0386353fccd" providerId="LiveId" clId="{2EEBB1EE-00F4-4D03-9939-D925605C9FAD}" dt="2017-10-11T03:33:05.932" v="791" actId="1076"/>
          <ac:spMkLst>
            <pc:docMk/>
            <pc:sldMk cId="3706014788" sldId="274"/>
            <ac:spMk id="2" creationId="{48B7AEA4-8887-45A9-B912-A32340DCF6E8}"/>
          </ac:spMkLst>
        </pc:spChg>
        <pc:spChg chg="mod">
          <ac:chgData name="Paul Schnackenburg" userId="b796f0386353fccd" providerId="LiveId" clId="{2EEBB1EE-00F4-4D03-9939-D925605C9FAD}" dt="2017-10-16T07:06:14.010" v="1785" actId="20577"/>
          <ac:spMkLst>
            <pc:docMk/>
            <pc:sldMk cId="3706014788" sldId="274"/>
            <ac:spMk id="3" creationId="{8E1FCDC4-7F6D-4176-AE25-C27B9E3577A0}"/>
          </ac:spMkLst>
        </pc:spChg>
      </pc:sldChg>
      <pc:sldChg chg="add">
        <pc:chgData name="Paul Schnackenburg" userId="b796f0386353fccd" providerId="LiveId" clId="{2EEBB1EE-00F4-4D03-9939-D925605C9FAD}" dt="2017-10-23T06:25:56.596" v="1786" actId="1076"/>
        <pc:sldMkLst>
          <pc:docMk/>
          <pc:sldMk cId="3110710143"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8BCFFD-C1D0-4269-B7E7-6292F388AEDB}" type="datetimeFigureOut">
              <a:rPr lang="en-AU" smtClean="0"/>
              <a:t>26/10/2017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FB121-D7C2-4679-AE2B-BCA0886B6A92}" type="slidenum">
              <a:rPr lang="en-AU" smtClean="0"/>
              <a:t>‹#›</a:t>
            </a:fld>
            <a:endParaRPr lang="en-AU"/>
          </a:p>
        </p:txBody>
      </p:sp>
    </p:spTree>
    <p:extLst>
      <p:ext uri="{BB962C8B-B14F-4D97-AF65-F5344CB8AC3E}">
        <p14:creationId xmlns:p14="http://schemas.microsoft.com/office/powerpoint/2010/main" val="3529808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7024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68343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224982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1160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9394AEB-1D3F-477D-9BD5-FEA2C00807F7}"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891542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0870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10/26/2017 3:45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99994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271583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157543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1656923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A42F2D-D30C-4833-A096-4C40B188EC10}" type="datetimeFigureOut">
              <a:rPr lang="en-AU" smtClean="0"/>
              <a:t>26/10/2017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129031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A42F2D-D30C-4833-A096-4C40B188EC10}" type="datetimeFigureOut">
              <a:rPr lang="en-AU" smtClean="0"/>
              <a:t>26/10/2017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1729761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A42F2D-D30C-4833-A096-4C40B188EC10}" type="datetimeFigureOut">
              <a:rPr lang="en-AU" smtClean="0"/>
              <a:t>26/10/2017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667981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A42F2D-D30C-4833-A096-4C40B188EC10}" type="datetimeFigureOut">
              <a:rPr lang="en-AU" smtClean="0"/>
              <a:t>26/10/2017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184857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A42F2D-D30C-4833-A096-4C40B188EC10}" type="datetimeFigureOut">
              <a:rPr lang="en-AU" smtClean="0"/>
              <a:t>26/10/2017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92726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A42F2D-D30C-4833-A096-4C40B188EC10}" type="datetimeFigureOut">
              <a:rPr lang="en-AU" smtClean="0"/>
              <a:t>26/10/2017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246240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301081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36560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68311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7069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277038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3282770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A42F2D-D30C-4833-A096-4C40B188EC10}" type="datetimeFigureOut">
              <a:rPr lang="en-AU" smtClean="0"/>
              <a:t>26/10/2017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0E48927-0CC2-4054-9569-4765C62B43DB}" type="slidenum">
              <a:rPr lang="en-AU" smtClean="0"/>
              <a:t>‹#›</a:t>
            </a:fld>
            <a:endParaRPr lang="en-AU"/>
          </a:p>
        </p:txBody>
      </p:sp>
    </p:spTree>
    <p:extLst>
      <p:ext uri="{BB962C8B-B14F-4D97-AF65-F5344CB8AC3E}">
        <p14:creationId xmlns:p14="http://schemas.microsoft.com/office/powerpoint/2010/main" val="4099096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946944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8066548" cy="1158793"/>
          </a:xfrm>
          <a:noFill/>
        </p:spPr>
        <p:txBody>
          <a:bodyPr wrap="square" tIns="91440" bIns="91440" anchor="t" anchorCtr="0">
            <a:spAutoFit/>
          </a:bodyPr>
          <a:lstStyle>
            <a:lvl1pPr>
              <a:defRPr sz="7058" spc="-98" baseline="0">
                <a:gradFill>
                  <a:gsLst>
                    <a:gs pos="8850">
                      <a:schemeClr val="tx1"/>
                    </a:gs>
                    <a:gs pos="23894">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8067822" cy="724246"/>
          </a:xfrm>
          <a:noFill/>
        </p:spPr>
        <p:txBody>
          <a:bodyPr wrap="square" lIns="182880" tIns="146304" rIns="182880" bIns="146304">
            <a:spAutoFit/>
          </a:bodyPr>
          <a:lstStyle>
            <a:lvl1pPr marL="0" indent="0">
              <a:spcBef>
                <a:spcPts val="0"/>
              </a:spcBef>
              <a:buNone/>
              <a:defRPr sz="3137" spc="0" baseline="0">
                <a:gradFill>
                  <a:gsLst>
                    <a:gs pos="8850">
                      <a:schemeClr val="tx1"/>
                    </a:gs>
                    <a:gs pos="23894">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8435895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A42F2D-D30C-4833-A096-4C40B188EC10}" type="datetimeFigureOut">
              <a:rPr lang="en-AU" smtClean="0"/>
              <a:t>26/10/2017</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0E48927-0CC2-4054-9569-4765C62B43DB}" type="slidenum">
              <a:rPr lang="en-AU" smtClean="0"/>
              <a:t>‹#›</a:t>
            </a:fld>
            <a:endParaRPr lang="en-AU"/>
          </a:p>
        </p:txBody>
      </p:sp>
    </p:spTree>
    <p:extLst>
      <p:ext uri="{BB962C8B-B14F-4D97-AF65-F5344CB8AC3E}">
        <p14:creationId xmlns:p14="http://schemas.microsoft.com/office/powerpoint/2010/main" val="83146663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aul@expertitsolutions.com.a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support.office.com/en-us/article/Overview-of-retention-policies-5e377752-700d-4870-9b6d-12bfc12d2423" TargetMode="External"/><Relationship Id="rId3" Type="http://schemas.openxmlformats.org/officeDocument/2006/relationships/hyperlink" Target="https://4sysops.com/archives/office-365-secure-score-multi-factor-authentication-mfa/" TargetMode="External"/><Relationship Id="rId7" Type="http://schemas.openxmlformats.org/officeDocument/2006/relationships/hyperlink" Target="https://blogs.technet.microsoft.com/office365security/https:/www.petri.com/flaw-in-exchange-online-auditing" TargetMode="External"/><Relationship Id="rId2" Type="http://schemas.openxmlformats.org/officeDocument/2006/relationships/hyperlink" Target="http://tellitasitis.com.au/conf2017" TargetMode="External"/><Relationship Id="rId1" Type="http://schemas.openxmlformats.org/officeDocument/2006/relationships/slideLayout" Target="../slideLayouts/slideLayout1.xml"/><Relationship Id="rId6" Type="http://schemas.openxmlformats.org/officeDocument/2006/relationships/hyperlink" Target="https://www.microsoft.com/en-us/security/intelligence-report" TargetMode="External"/><Relationship Id="rId5" Type="http://schemas.openxmlformats.org/officeDocument/2006/relationships/hyperlink" Target="https://blogs.msdn.microsoft.com/microsoft_press/2013/04/29/from-the-mvps-data-loss-prevention-with-office-365-and-exchange-online/" TargetMode="External"/><Relationship Id="rId4" Type="http://schemas.openxmlformats.org/officeDocument/2006/relationships/hyperlink" Target="https://support.office.com/en-us/article/Protect-your-Office-365-global-administrator-accounts-6b4ded77-ac8d-42ed-8606-c014fd947560?ui=en-US&amp;rs=en-US&amp;ad=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AEA4-8887-45A9-B912-A32340DCF6E8}"/>
              </a:ext>
            </a:extLst>
          </p:cNvPr>
          <p:cNvSpPr>
            <a:spLocks noGrp="1"/>
          </p:cNvSpPr>
          <p:nvPr>
            <p:ph type="ctrTitle"/>
          </p:nvPr>
        </p:nvSpPr>
        <p:spPr/>
        <p:txBody>
          <a:bodyPr>
            <a:normAutofit fontScale="90000"/>
          </a:bodyPr>
          <a:lstStyle/>
          <a:p>
            <a:r>
              <a:rPr lang="en-US" b="1" dirty="0"/>
              <a:t>Office 365 Security and Best Practices</a:t>
            </a:r>
            <a:br>
              <a:rPr lang="en-AU" dirty="0"/>
            </a:br>
            <a:endParaRPr lang="en-AU" dirty="0"/>
          </a:p>
        </p:txBody>
      </p:sp>
      <p:sp>
        <p:nvSpPr>
          <p:cNvPr id="3" name="Subtitle 2">
            <a:extLst>
              <a:ext uri="{FF2B5EF4-FFF2-40B4-BE49-F238E27FC236}">
                <a16:creationId xmlns:a16="http://schemas.microsoft.com/office/drawing/2014/main" id="{8E1FCDC4-7F6D-4176-AE25-C27B9E3577A0}"/>
              </a:ext>
            </a:extLst>
          </p:cNvPr>
          <p:cNvSpPr>
            <a:spLocks noGrp="1"/>
          </p:cNvSpPr>
          <p:nvPr>
            <p:ph type="subTitle" idx="1"/>
          </p:nvPr>
        </p:nvSpPr>
        <p:spPr>
          <a:xfrm>
            <a:off x="560439" y="4050833"/>
            <a:ext cx="8713564" cy="2472870"/>
          </a:xfrm>
        </p:spPr>
        <p:txBody>
          <a:bodyPr>
            <a:normAutofit/>
          </a:bodyPr>
          <a:lstStyle/>
          <a:p>
            <a:r>
              <a:rPr lang="en-AU" sz="2800" dirty="0"/>
              <a:t>Paul Schnackenburg</a:t>
            </a:r>
          </a:p>
          <a:p>
            <a:r>
              <a:rPr lang="en-AU" sz="2800" dirty="0">
                <a:hlinkClick r:id="rId2"/>
              </a:rPr>
              <a:t>paul@expertitsolutions.com.au</a:t>
            </a:r>
            <a:endParaRPr lang="en-AU" sz="2800" dirty="0"/>
          </a:p>
          <a:p>
            <a:r>
              <a:rPr lang="en-AU" sz="2800" dirty="0"/>
              <a:t>@</a:t>
            </a:r>
            <a:r>
              <a:rPr lang="en-AU" sz="2800" dirty="0" err="1"/>
              <a:t>paulschnack</a:t>
            </a:r>
            <a:endParaRPr lang="en-AU" sz="2800" dirty="0"/>
          </a:p>
          <a:p>
            <a:r>
              <a:rPr lang="en-AU" sz="2800" dirty="0"/>
              <a:t>TellITasITis.com.au/Conf2017</a:t>
            </a:r>
          </a:p>
        </p:txBody>
      </p:sp>
    </p:spTree>
    <p:extLst>
      <p:ext uri="{BB962C8B-B14F-4D97-AF65-F5344CB8AC3E}">
        <p14:creationId xmlns:p14="http://schemas.microsoft.com/office/powerpoint/2010/main" val="374130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AEA4-8887-45A9-B912-A32340DCF6E8}"/>
              </a:ext>
            </a:extLst>
          </p:cNvPr>
          <p:cNvSpPr>
            <a:spLocks noGrp="1"/>
          </p:cNvSpPr>
          <p:nvPr>
            <p:ph type="ctrTitle"/>
          </p:nvPr>
        </p:nvSpPr>
        <p:spPr>
          <a:xfrm>
            <a:off x="487292" y="213787"/>
            <a:ext cx="3554705" cy="2387600"/>
          </a:xfrm>
        </p:spPr>
        <p:txBody>
          <a:bodyPr>
            <a:normAutofit/>
          </a:bodyPr>
          <a:lstStyle/>
          <a:p>
            <a:r>
              <a:rPr lang="en-US" b="1" dirty="0"/>
              <a:t>Agenda</a:t>
            </a:r>
            <a:br>
              <a:rPr lang="en-AU" dirty="0"/>
            </a:br>
            <a:endParaRPr lang="en-AU" dirty="0"/>
          </a:p>
        </p:txBody>
      </p:sp>
      <p:sp>
        <p:nvSpPr>
          <p:cNvPr id="3" name="Subtitle 2">
            <a:extLst>
              <a:ext uri="{FF2B5EF4-FFF2-40B4-BE49-F238E27FC236}">
                <a16:creationId xmlns:a16="http://schemas.microsoft.com/office/drawing/2014/main" id="{8E1FCDC4-7F6D-4176-AE25-C27B9E3577A0}"/>
              </a:ext>
            </a:extLst>
          </p:cNvPr>
          <p:cNvSpPr>
            <a:spLocks noGrp="1"/>
          </p:cNvSpPr>
          <p:nvPr>
            <p:ph type="subTitle" idx="1"/>
          </p:nvPr>
        </p:nvSpPr>
        <p:spPr>
          <a:xfrm>
            <a:off x="1063887" y="2105217"/>
            <a:ext cx="10502981" cy="4752783"/>
          </a:xfrm>
        </p:spPr>
        <p:txBody>
          <a:bodyPr>
            <a:normAutofit lnSpcReduction="10000"/>
          </a:bodyPr>
          <a:lstStyle/>
          <a:p>
            <a:pPr marL="342900" indent="-342900" algn="l">
              <a:buFont typeface="Arial" panose="020B0604020202020204" pitchFamily="34" charset="0"/>
              <a:buChar char="•"/>
            </a:pPr>
            <a:r>
              <a:rPr lang="en-AU" sz="2400" dirty="0"/>
              <a:t>Introduction</a:t>
            </a:r>
          </a:p>
          <a:p>
            <a:pPr marL="342900" indent="-342900" algn="l">
              <a:buFont typeface="Arial" panose="020B0604020202020204" pitchFamily="34" charset="0"/>
              <a:buChar char="•"/>
            </a:pPr>
            <a:r>
              <a:rPr lang="en-AU" sz="2400" dirty="0"/>
              <a:t>Who the attacker is and their goals</a:t>
            </a:r>
          </a:p>
          <a:p>
            <a:pPr marL="342900" indent="-342900" algn="l">
              <a:buFont typeface="Arial" panose="020B0604020202020204" pitchFamily="34" charset="0"/>
              <a:buChar char="•"/>
            </a:pPr>
            <a:r>
              <a:rPr lang="en-AU" sz="2400" dirty="0"/>
              <a:t>Who’s responsible for what</a:t>
            </a:r>
          </a:p>
          <a:p>
            <a:pPr marL="342900" indent="-342900" algn="l">
              <a:buFont typeface="Arial" panose="020B0604020202020204" pitchFamily="34" charset="0"/>
              <a:buChar char="•"/>
            </a:pPr>
            <a:r>
              <a:rPr lang="en-AU" sz="2400" dirty="0"/>
              <a:t>Attacks</a:t>
            </a:r>
          </a:p>
          <a:p>
            <a:pPr marL="342900" indent="-342900" algn="l">
              <a:buFont typeface="Arial" panose="020B0604020202020204" pitchFamily="34" charset="0"/>
              <a:buChar char="•"/>
            </a:pPr>
            <a:r>
              <a:rPr lang="en-AU" sz="2400" dirty="0"/>
              <a:t>Demo of Secure Score</a:t>
            </a:r>
          </a:p>
          <a:p>
            <a:pPr marL="342900" indent="-342900" algn="l">
              <a:buFont typeface="Arial" panose="020B0604020202020204" pitchFamily="34" charset="0"/>
              <a:buChar char="•"/>
            </a:pPr>
            <a:r>
              <a:rPr lang="en-AU" sz="2400" dirty="0"/>
              <a:t>Retention Policies</a:t>
            </a:r>
          </a:p>
          <a:p>
            <a:pPr marL="342900" indent="-342900" algn="l">
              <a:buFont typeface="Arial" panose="020B0604020202020204" pitchFamily="34" charset="0"/>
              <a:buChar char="•"/>
            </a:pPr>
            <a:r>
              <a:rPr lang="en-AU" sz="2400" dirty="0"/>
              <a:t>Resources</a:t>
            </a:r>
          </a:p>
          <a:p>
            <a:pPr marL="342900" indent="-342900" algn="l">
              <a:buFont typeface="Arial" panose="020B0604020202020204" pitchFamily="34" charset="0"/>
              <a:buChar char="•"/>
            </a:pPr>
            <a:endParaRPr lang="en-AU" sz="2400" dirty="0"/>
          </a:p>
          <a:p>
            <a:pPr algn="l"/>
            <a:r>
              <a:rPr lang="en-AU" sz="2400" dirty="0"/>
              <a:t>Happy to take questions throughout (and I’m available after </a:t>
            </a:r>
            <a:br>
              <a:rPr lang="en-AU" sz="2400" dirty="0"/>
            </a:br>
            <a:r>
              <a:rPr lang="en-AU" sz="2400" dirty="0"/>
              <a:t>the presentation for any fellow introverts).</a:t>
            </a:r>
          </a:p>
          <a:p>
            <a:pPr marL="342900" indent="-342900" algn="l">
              <a:buFont typeface="Arial" panose="020B0604020202020204" pitchFamily="34" charset="0"/>
              <a:buChar char="•"/>
            </a:pPr>
            <a:endParaRPr lang="en-AU" dirty="0"/>
          </a:p>
        </p:txBody>
      </p:sp>
    </p:spTree>
    <p:extLst>
      <p:ext uri="{BB962C8B-B14F-4D97-AF65-F5344CB8AC3E}">
        <p14:creationId xmlns:p14="http://schemas.microsoft.com/office/powerpoint/2010/main" val="423815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text on a white background&#10;&#10;Description generated with high confidence">
            <a:extLst>
              <a:ext uri="{FF2B5EF4-FFF2-40B4-BE49-F238E27FC236}">
                <a16:creationId xmlns:a16="http://schemas.microsoft.com/office/drawing/2014/main" id="{2BD84B4F-A11A-4EA2-90E0-5EDBB53F7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62"/>
            <a:ext cx="12192000" cy="6829476"/>
          </a:xfrm>
          <a:prstGeom prst="rect">
            <a:avLst/>
          </a:prstGeom>
        </p:spPr>
      </p:pic>
    </p:spTree>
    <p:extLst>
      <p:ext uri="{BB962C8B-B14F-4D97-AF65-F5344CB8AC3E}">
        <p14:creationId xmlns:p14="http://schemas.microsoft.com/office/powerpoint/2010/main" val="17801046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start?</a:t>
            </a:r>
          </a:p>
        </p:txBody>
      </p:sp>
      <p:sp>
        <p:nvSpPr>
          <p:cNvPr id="3" name="Text Placeholder 2"/>
          <p:cNvSpPr>
            <a:spLocks noGrp="1"/>
          </p:cNvSpPr>
          <p:nvPr>
            <p:ph type="body" sz="quarter" idx="10"/>
          </p:nvPr>
        </p:nvSpPr>
        <p:spPr>
          <a:xfrm>
            <a:off x="838200" y="1690688"/>
            <a:ext cx="11653523" cy="2051739"/>
          </a:xfrm>
        </p:spPr>
        <p:txBody>
          <a:bodyPr/>
          <a:lstStyle/>
          <a:p>
            <a:r>
              <a:rPr lang="en-US" dirty="0"/>
              <a:t>Kill-chain chokepoints are key attacker vulnerability.</a:t>
            </a:r>
          </a:p>
          <a:p>
            <a:r>
              <a:rPr lang="en-US" dirty="0"/>
              <a:t>Simple, breadth strategies most effective.</a:t>
            </a:r>
          </a:p>
          <a:p>
            <a:r>
              <a:rPr lang="en-US" dirty="0"/>
              <a:t>Assume breach.</a:t>
            </a:r>
          </a:p>
        </p:txBody>
      </p:sp>
      <p:pic>
        <p:nvPicPr>
          <p:cNvPr id="4" name="Picture 3"/>
          <p:cNvPicPr>
            <a:picLocks noChangeAspect="1"/>
          </p:cNvPicPr>
          <p:nvPr/>
        </p:nvPicPr>
        <p:blipFill>
          <a:blip r:embed="rId2"/>
          <a:stretch>
            <a:fillRect/>
          </a:stretch>
        </p:blipFill>
        <p:spPr>
          <a:xfrm>
            <a:off x="890265" y="2447692"/>
            <a:ext cx="8170806" cy="4410308"/>
          </a:xfrm>
          <a:prstGeom prst="rect">
            <a:avLst/>
          </a:prstGeom>
        </p:spPr>
      </p:pic>
    </p:spTree>
    <p:extLst>
      <p:ext uri="{BB962C8B-B14F-4D97-AF65-F5344CB8AC3E}">
        <p14:creationId xmlns:p14="http://schemas.microsoft.com/office/powerpoint/2010/main" val="71774679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generated with very high confidence">
            <a:extLst>
              <a:ext uri="{FF2B5EF4-FFF2-40B4-BE49-F238E27FC236}">
                <a16:creationId xmlns:a16="http://schemas.microsoft.com/office/drawing/2014/main" id="{E8D6101F-5A34-4FB4-8ABD-3A8D41069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450"/>
            <a:ext cx="12192000" cy="6815099"/>
          </a:xfrm>
          <a:prstGeom prst="rect">
            <a:avLst/>
          </a:prstGeom>
        </p:spPr>
      </p:pic>
    </p:spTree>
    <p:extLst>
      <p:ext uri="{BB962C8B-B14F-4D97-AF65-F5344CB8AC3E}">
        <p14:creationId xmlns:p14="http://schemas.microsoft.com/office/powerpoint/2010/main" val="25396267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13540" y="270387"/>
            <a:ext cx="8596668" cy="1320800"/>
          </a:xfrm>
        </p:spPr>
        <p:txBody>
          <a:bodyPr/>
          <a:lstStyle/>
          <a:p>
            <a:r>
              <a:rPr lang="en-US" dirty="0"/>
              <a:t>Customer Scenario: Spamming Exec Admin (~100 seat)</a:t>
            </a:r>
          </a:p>
        </p:txBody>
      </p:sp>
      <p:sp>
        <p:nvSpPr>
          <p:cNvPr id="6" name="Text Placeholder 5"/>
          <p:cNvSpPr>
            <a:spLocks noGrp="1"/>
          </p:cNvSpPr>
          <p:nvPr>
            <p:ph type="body" sz="quarter" idx="10"/>
          </p:nvPr>
        </p:nvSpPr>
        <p:spPr>
          <a:xfrm>
            <a:off x="269238" y="1690688"/>
            <a:ext cx="11653523" cy="4706930"/>
          </a:xfrm>
        </p:spPr>
        <p:txBody>
          <a:bodyPr>
            <a:normAutofit fontScale="92500" lnSpcReduction="10000"/>
          </a:bodyPr>
          <a:lstStyle/>
          <a:p>
            <a:r>
              <a:rPr lang="en-US" u="sng" dirty="0"/>
              <a:t>Initial Breach</a:t>
            </a:r>
          </a:p>
          <a:p>
            <a:pPr lvl="1"/>
            <a:r>
              <a:rPr lang="en-US" dirty="0"/>
              <a:t>Phishing email from consumer email provider with invoice.doc embedded malware.</a:t>
            </a:r>
          </a:p>
          <a:p>
            <a:r>
              <a:rPr lang="en-US" u="sng" dirty="0"/>
              <a:t>Method</a:t>
            </a:r>
          </a:p>
          <a:p>
            <a:pPr lvl="1"/>
            <a:r>
              <a:rPr lang="en-US" dirty="0"/>
              <a:t>Very targeted initial breach (likely researched). Account creds dumped to </a:t>
            </a:r>
            <a:br>
              <a:rPr lang="en-US" dirty="0"/>
            </a:br>
            <a:r>
              <a:rPr lang="en-US" dirty="0"/>
              <a:t>Command &amp; Control (C2).</a:t>
            </a:r>
          </a:p>
          <a:p>
            <a:pPr lvl="1"/>
            <a:r>
              <a:rPr lang="en-US" dirty="0"/>
              <a:t>Exec admin account used to send invoice.doc malware to rest of company, expanding </a:t>
            </a:r>
            <a:br>
              <a:rPr lang="en-US" dirty="0"/>
            </a:br>
            <a:r>
              <a:rPr lang="en-US" dirty="0"/>
              <a:t>account breach.</a:t>
            </a:r>
          </a:p>
          <a:p>
            <a:pPr lvl="1"/>
            <a:r>
              <a:rPr lang="en-US" dirty="0"/>
              <a:t>Spoofed email sent to CFO impersonating CEO asking for bank transfer (discovery point by CFO).</a:t>
            </a:r>
          </a:p>
          <a:p>
            <a:pPr lvl="1"/>
            <a:r>
              <a:rPr lang="en-US" dirty="0"/>
              <a:t>Basic account cred resulted in three distinct attacks: Whaling, phishing internal, external spam.</a:t>
            </a:r>
          </a:p>
          <a:p>
            <a:r>
              <a:rPr lang="en-US" u="sng" dirty="0"/>
              <a:t>Impact</a:t>
            </a:r>
          </a:p>
          <a:p>
            <a:pPr lvl="1"/>
            <a:r>
              <a:rPr lang="en-US" dirty="0"/>
              <a:t>Nearly successful whaling attempt with potential $60K loss.</a:t>
            </a:r>
          </a:p>
          <a:p>
            <a:pPr lvl="1"/>
            <a:r>
              <a:rPr lang="en-US" dirty="0"/>
              <a:t>Hundreds of hours of investigation, remediation time.</a:t>
            </a:r>
          </a:p>
          <a:p>
            <a:pPr lvl="1"/>
            <a:r>
              <a:rPr lang="en-US" dirty="0"/>
              <a:t>Hundreds of lost hours of productivity.</a:t>
            </a:r>
          </a:p>
        </p:txBody>
      </p:sp>
    </p:spTree>
    <p:extLst>
      <p:ext uri="{BB962C8B-B14F-4D97-AF65-F5344CB8AC3E}">
        <p14:creationId xmlns:p14="http://schemas.microsoft.com/office/powerpoint/2010/main" val="357781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69238" y="369888"/>
            <a:ext cx="8596668" cy="1320800"/>
          </a:xfrm>
        </p:spPr>
        <p:txBody>
          <a:bodyPr/>
          <a:lstStyle/>
          <a:p>
            <a:r>
              <a:rPr lang="en-US" dirty="0"/>
              <a:t>Breached Account: Prevent, Detect, Remediate</a:t>
            </a:r>
          </a:p>
        </p:txBody>
      </p:sp>
      <p:sp>
        <p:nvSpPr>
          <p:cNvPr id="6" name="Text Placeholder 5"/>
          <p:cNvSpPr>
            <a:spLocks noGrp="1"/>
          </p:cNvSpPr>
          <p:nvPr>
            <p:ph type="body" sz="quarter" idx="10"/>
          </p:nvPr>
        </p:nvSpPr>
        <p:spPr>
          <a:xfrm>
            <a:off x="269238" y="1690688"/>
            <a:ext cx="11653523" cy="5038830"/>
          </a:xfrm>
        </p:spPr>
        <p:txBody>
          <a:bodyPr/>
          <a:lstStyle/>
          <a:p>
            <a:r>
              <a:rPr lang="en-US" u="sng" dirty="0"/>
              <a:t>Prevent</a:t>
            </a:r>
          </a:p>
          <a:p>
            <a:pPr lvl="1"/>
            <a:r>
              <a:rPr lang="en-US" dirty="0"/>
              <a:t>Multifactor authentication is the best, simplest answer.</a:t>
            </a:r>
          </a:p>
          <a:p>
            <a:pPr lvl="1"/>
            <a:r>
              <a:rPr lang="en-US" dirty="0"/>
              <a:t>Difficult to crack password policies, and re-use prevention.</a:t>
            </a:r>
          </a:p>
          <a:p>
            <a:pPr lvl="1"/>
            <a:r>
              <a:rPr lang="en-US" dirty="0"/>
              <a:t>End user education.</a:t>
            </a:r>
          </a:p>
          <a:p>
            <a:pPr lvl="1"/>
            <a:r>
              <a:rPr lang="en-US" dirty="0"/>
              <a:t>Aggressive anti-malware attachment policies.</a:t>
            </a:r>
          </a:p>
          <a:p>
            <a:r>
              <a:rPr lang="en-US" u="sng" dirty="0"/>
              <a:t>Detect</a:t>
            </a:r>
          </a:p>
          <a:p>
            <a:pPr lvl="1"/>
            <a:r>
              <a:rPr lang="en-US" dirty="0"/>
              <a:t>Audit end user activity. (!?) Strategies vary, cost dependent on scale.</a:t>
            </a:r>
          </a:p>
          <a:p>
            <a:pPr lvl="1"/>
            <a:r>
              <a:rPr lang="en-US" dirty="0"/>
              <a:t>Lots of ‘features’ to drive anomaly detections: IP address, time of day, action, user agent.</a:t>
            </a:r>
          </a:p>
          <a:p>
            <a:r>
              <a:rPr lang="en-US" u="sng" dirty="0"/>
              <a:t>Remediate</a:t>
            </a:r>
          </a:p>
          <a:p>
            <a:pPr lvl="1"/>
            <a:r>
              <a:rPr lang="en-US" dirty="0"/>
              <a:t>Separation is in the preparation.</a:t>
            </a:r>
          </a:p>
        </p:txBody>
      </p:sp>
    </p:spTree>
    <p:extLst>
      <p:ext uri="{BB962C8B-B14F-4D97-AF65-F5344CB8AC3E}">
        <p14:creationId xmlns:p14="http://schemas.microsoft.com/office/powerpoint/2010/main" val="2604383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38063" y="437535"/>
            <a:ext cx="9749833" cy="1320800"/>
          </a:xfrm>
        </p:spPr>
        <p:txBody>
          <a:bodyPr>
            <a:normAutofit/>
          </a:bodyPr>
          <a:lstStyle/>
          <a:p>
            <a:r>
              <a:rPr lang="en-US" sz="3200" dirty="0"/>
              <a:t>Customer Scenario: Airport Admin (~250 seats)</a:t>
            </a:r>
          </a:p>
        </p:txBody>
      </p:sp>
      <p:sp>
        <p:nvSpPr>
          <p:cNvPr id="6" name="Text Placeholder 5"/>
          <p:cNvSpPr>
            <a:spLocks noGrp="1"/>
          </p:cNvSpPr>
          <p:nvPr>
            <p:ph type="body" sz="quarter" idx="10"/>
          </p:nvPr>
        </p:nvSpPr>
        <p:spPr>
          <a:xfrm>
            <a:off x="372477" y="1272818"/>
            <a:ext cx="11209923" cy="5368872"/>
          </a:xfrm>
        </p:spPr>
        <p:txBody>
          <a:bodyPr>
            <a:normAutofit fontScale="92500" lnSpcReduction="10000"/>
          </a:bodyPr>
          <a:lstStyle/>
          <a:p>
            <a:r>
              <a:rPr lang="en-US" u="sng" dirty="0"/>
              <a:t>Initial Breach</a:t>
            </a:r>
          </a:p>
          <a:p>
            <a:pPr lvl="1"/>
            <a:r>
              <a:rPr lang="en-US" dirty="0"/>
              <a:t>Unknown, likely cred-dumping malware on airport kiosk.</a:t>
            </a:r>
          </a:p>
          <a:p>
            <a:r>
              <a:rPr lang="en-US" u="sng" dirty="0"/>
              <a:t>Method</a:t>
            </a:r>
          </a:p>
          <a:p>
            <a:pPr lvl="1"/>
            <a:r>
              <a:rPr lang="en-US" dirty="0"/>
              <a:t>Attacker created shadow admin account, then used that to create regular user account. </a:t>
            </a:r>
          </a:p>
          <a:p>
            <a:pPr lvl="1"/>
            <a:r>
              <a:rPr lang="en-US" dirty="0"/>
              <a:t>Granted delegate perms to payables clerk account, created mail forwarding rules to </a:t>
            </a:r>
            <a:br>
              <a:rPr lang="en-US" dirty="0"/>
            </a:br>
            <a:r>
              <a:rPr lang="en-US" dirty="0"/>
              <a:t>external domain.</a:t>
            </a:r>
          </a:p>
          <a:p>
            <a:pPr lvl="1"/>
            <a:r>
              <a:rPr lang="en-US" dirty="0"/>
              <a:t>Gathered intelligence on accounting and downstream payments. </a:t>
            </a:r>
          </a:p>
          <a:p>
            <a:pPr lvl="1"/>
            <a:r>
              <a:rPr lang="en-US" dirty="0"/>
              <a:t>Spoofed downstream customer from external (azure-hosted) domain, asked for bank </a:t>
            </a:r>
            <a:br>
              <a:rPr lang="en-US" dirty="0"/>
            </a:br>
            <a:r>
              <a:rPr lang="en-US" dirty="0"/>
              <a:t>routing update.</a:t>
            </a:r>
          </a:p>
          <a:p>
            <a:pPr lvl="1"/>
            <a:r>
              <a:rPr lang="en-US" dirty="0"/>
              <a:t>Six weeks of $30K+ weekly payments, before real downstream customer asked about payment.</a:t>
            </a:r>
          </a:p>
          <a:p>
            <a:r>
              <a:rPr lang="en-US" u="sng" dirty="0"/>
              <a:t>Impact</a:t>
            </a:r>
          </a:p>
          <a:p>
            <a:pPr lvl="1"/>
            <a:r>
              <a:rPr lang="en-US" dirty="0"/>
              <a:t>$200K Loss.</a:t>
            </a:r>
          </a:p>
          <a:p>
            <a:pPr lvl="1"/>
            <a:r>
              <a:rPr lang="en-US" dirty="0"/>
              <a:t>Customer trust impact.</a:t>
            </a:r>
          </a:p>
          <a:p>
            <a:pPr lvl="1"/>
            <a:r>
              <a:rPr lang="en-US" dirty="0"/>
              <a:t>Hundreds of hours of investigation, remediation time.</a:t>
            </a:r>
          </a:p>
          <a:p>
            <a:pPr lvl="1"/>
            <a:r>
              <a:rPr lang="en-US" dirty="0"/>
              <a:t>Hundreds of lost hours of productivity.</a:t>
            </a:r>
          </a:p>
        </p:txBody>
      </p:sp>
    </p:spTree>
    <p:extLst>
      <p:ext uri="{BB962C8B-B14F-4D97-AF65-F5344CB8AC3E}">
        <p14:creationId xmlns:p14="http://schemas.microsoft.com/office/powerpoint/2010/main" val="270200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43037" y="471948"/>
            <a:ext cx="8596668" cy="1320800"/>
          </a:xfrm>
        </p:spPr>
        <p:txBody>
          <a:bodyPr>
            <a:normAutofit fontScale="90000"/>
          </a:bodyPr>
          <a:lstStyle/>
          <a:p>
            <a:r>
              <a:rPr lang="en-US" sz="4313" dirty="0"/>
              <a:t>Elevation of Privilege: Prevent, Detect, Remediate</a:t>
            </a:r>
          </a:p>
        </p:txBody>
      </p:sp>
      <p:sp>
        <p:nvSpPr>
          <p:cNvPr id="6" name="Text Placeholder 5"/>
          <p:cNvSpPr>
            <a:spLocks noGrp="1"/>
          </p:cNvSpPr>
          <p:nvPr>
            <p:ph type="body" sz="quarter" idx="10"/>
          </p:nvPr>
        </p:nvSpPr>
        <p:spPr>
          <a:xfrm>
            <a:off x="269238" y="1879516"/>
            <a:ext cx="11653523" cy="4978484"/>
          </a:xfrm>
        </p:spPr>
        <p:txBody>
          <a:bodyPr/>
          <a:lstStyle/>
          <a:p>
            <a:r>
              <a:rPr lang="en-US" u="sng" dirty="0"/>
              <a:t>Prevent</a:t>
            </a:r>
          </a:p>
          <a:p>
            <a:pPr lvl="1"/>
            <a:r>
              <a:rPr lang="en-US" dirty="0"/>
              <a:t>Multifactor authentication is the best, simplest answer.</a:t>
            </a:r>
          </a:p>
          <a:p>
            <a:pPr lvl="1"/>
            <a:r>
              <a:rPr lang="en-US" dirty="0"/>
              <a:t>Difficult to crack password policies, and re-use prevention.</a:t>
            </a:r>
          </a:p>
          <a:p>
            <a:pPr lvl="1"/>
            <a:r>
              <a:rPr lang="en-US" dirty="0"/>
              <a:t>Alternate accounts.</a:t>
            </a:r>
          </a:p>
          <a:p>
            <a:pPr lvl="1"/>
            <a:r>
              <a:rPr lang="en-US" dirty="0"/>
              <a:t>High bar for admin access. Small admin user base, especially for standing access.</a:t>
            </a:r>
          </a:p>
          <a:p>
            <a:r>
              <a:rPr lang="en-US" u="sng" dirty="0"/>
              <a:t>Detect</a:t>
            </a:r>
          </a:p>
          <a:p>
            <a:pPr lvl="1"/>
            <a:r>
              <a:rPr lang="en-US" dirty="0"/>
              <a:t>Monitor admin activity super-ultra-mega. Make admins the priority detection.</a:t>
            </a:r>
          </a:p>
          <a:p>
            <a:pPr lvl="1"/>
            <a:r>
              <a:rPr lang="en-US" dirty="0"/>
              <a:t>Lots of ‘features’ to drive anomaly detections: IP address, time of day, action, user agent.</a:t>
            </a:r>
          </a:p>
          <a:p>
            <a:r>
              <a:rPr lang="en-US" u="sng" dirty="0"/>
              <a:t>Remediate</a:t>
            </a:r>
          </a:p>
          <a:p>
            <a:pPr lvl="1"/>
            <a:r>
              <a:rPr lang="en-US" dirty="0"/>
              <a:t>Speed to remediate? “Would seem like wisdom but for the warning in my heart.”</a:t>
            </a:r>
          </a:p>
          <a:p>
            <a:pPr lvl="1"/>
            <a:r>
              <a:rPr lang="en-US" dirty="0"/>
              <a:t>Investigation and scoping capability better priority. Look at EVERYTHING. </a:t>
            </a:r>
            <a:br>
              <a:rPr lang="en-US" dirty="0"/>
            </a:br>
            <a:r>
              <a:rPr lang="en-US" dirty="0"/>
              <a:t>ACL’s, mail config, new and changed accounts. All could represent entrenchment.</a:t>
            </a:r>
          </a:p>
        </p:txBody>
      </p:sp>
    </p:spTree>
    <p:extLst>
      <p:ext uri="{BB962C8B-B14F-4D97-AF65-F5344CB8AC3E}">
        <p14:creationId xmlns:p14="http://schemas.microsoft.com/office/powerpoint/2010/main" val="3289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0689" y="270823"/>
            <a:ext cx="8596668" cy="1320800"/>
          </a:xfrm>
        </p:spPr>
        <p:txBody>
          <a:bodyPr/>
          <a:lstStyle/>
          <a:p>
            <a:r>
              <a:rPr lang="en-US" dirty="0"/>
              <a:t>Where…how…what?</a:t>
            </a:r>
          </a:p>
        </p:txBody>
      </p:sp>
      <p:sp>
        <p:nvSpPr>
          <p:cNvPr id="6" name="TextBox 5"/>
          <p:cNvSpPr txBox="1"/>
          <p:nvPr/>
        </p:nvSpPr>
        <p:spPr>
          <a:xfrm>
            <a:off x="480689" y="1031862"/>
            <a:ext cx="11032817" cy="369332"/>
          </a:xfrm>
          <a:prstGeom prst="rect">
            <a:avLst/>
          </a:prstGeom>
          <a:noFill/>
        </p:spPr>
        <p:txBody>
          <a:bodyPr wrap="square" lIns="0" tIns="0" rIns="0" bIns="0" rtlCol="0">
            <a:spAutoFit/>
          </a:bodyPr>
          <a:lstStyle/>
          <a:p>
            <a:pPr defTabSz="896386">
              <a:defRPr/>
            </a:pPr>
            <a:r>
              <a:rPr lang="en-US" sz="2400" kern="0" spc="-70" dirty="0">
                <a:solidFill>
                  <a:schemeClr val="accent4">
                    <a:lumMod val="50000"/>
                  </a:schemeClr>
                </a:solidFill>
              </a:rPr>
              <a:t>Customers don’t know where to go to explore and adopt O365 security technologies.</a:t>
            </a:r>
          </a:p>
        </p:txBody>
      </p:sp>
      <p:pic>
        <p:nvPicPr>
          <p:cNvPr id="7" name="Picture 6"/>
          <p:cNvPicPr>
            <a:picLocks noChangeAspect="1"/>
          </p:cNvPicPr>
          <p:nvPr/>
        </p:nvPicPr>
        <p:blipFill>
          <a:blip r:embed="rId2"/>
          <a:stretch>
            <a:fillRect/>
          </a:stretch>
        </p:blipFill>
        <p:spPr>
          <a:xfrm>
            <a:off x="578797" y="1838080"/>
            <a:ext cx="5270743" cy="3415853"/>
          </a:xfrm>
          <a:prstGeom prst="rect">
            <a:avLst/>
          </a:prstGeom>
        </p:spPr>
      </p:pic>
      <p:pic>
        <p:nvPicPr>
          <p:cNvPr id="8" name="Picture 7"/>
          <p:cNvPicPr>
            <a:picLocks noChangeAspect="1"/>
          </p:cNvPicPr>
          <p:nvPr/>
        </p:nvPicPr>
        <p:blipFill>
          <a:blip r:embed="rId3"/>
          <a:stretch>
            <a:fillRect/>
          </a:stretch>
        </p:blipFill>
        <p:spPr>
          <a:xfrm>
            <a:off x="95117" y="2978143"/>
            <a:ext cx="5302437" cy="3487104"/>
          </a:xfrm>
          <a:prstGeom prst="rect">
            <a:avLst/>
          </a:prstGeom>
        </p:spPr>
      </p:pic>
      <p:pic>
        <p:nvPicPr>
          <p:cNvPr id="10" name="Picture 9"/>
          <p:cNvPicPr>
            <a:picLocks noChangeAspect="1"/>
          </p:cNvPicPr>
          <p:nvPr/>
        </p:nvPicPr>
        <p:blipFill>
          <a:blip r:embed="rId4"/>
          <a:stretch>
            <a:fillRect/>
          </a:stretch>
        </p:blipFill>
        <p:spPr>
          <a:xfrm>
            <a:off x="5559607" y="1733581"/>
            <a:ext cx="5655769" cy="2394580"/>
          </a:xfrm>
          <a:prstGeom prst="rect">
            <a:avLst/>
          </a:prstGeom>
        </p:spPr>
      </p:pic>
      <p:pic>
        <p:nvPicPr>
          <p:cNvPr id="1026" name="Picture 2" descr="Image result for intune management conso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8735" y="3229444"/>
            <a:ext cx="6481361" cy="3607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6"/>
          <a:stretch>
            <a:fillRect/>
          </a:stretch>
        </p:blipFill>
        <p:spPr>
          <a:xfrm>
            <a:off x="6673910" y="2564669"/>
            <a:ext cx="5440127" cy="2509024"/>
          </a:xfrm>
          <a:prstGeom prst="rect">
            <a:avLst/>
          </a:prstGeom>
        </p:spPr>
      </p:pic>
    </p:spTree>
    <p:extLst>
      <p:ext uri="{BB962C8B-B14F-4D97-AF65-F5344CB8AC3E}">
        <p14:creationId xmlns:p14="http://schemas.microsoft.com/office/powerpoint/2010/main" val="45603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00"/>
                            </p:stCondLst>
                            <p:childTnLst>
                              <p:par>
                                <p:cTn id="17" presetID="10" presetClass="entr" presetSubtype="0" fill="hold" nodeType="afterEffect">
                                  <p:stCondLst>
                                    <p:cond delay="10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par>
                          <p:cTn id="20" fill="hold">
                            <p:stCondLst>
                              <p:cond delay="5000"/>
                            </p:stCondLst>
                            <p:childTnLst>
                              <p:par>
                                <p:cTn id="21" presetID="10" presetClass="entr" presetSubtype="0" fill="hold" nodeType="after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750" y="299884"/>
            <a:ext cx="8596668" cy="1320800"/>
          </a:xfrm>
        </p:spPr>
        <p:txBody>
          <a:bodyPr/>
          <a:lstStyle/>
          <a:p>
            <a:r>
              <a:rPr lang="en-US" dirty="0"/>
              <a:t>Your Secure Score</a:t>
            </a:r>
          </a:p>
        </p:txBody>
      </p:sp>
      <p:sp>
        <p:nvSpPr>
          <p:cNvPr id="4" name="TextBox 3"/>
          <p:cNvSpPr txBox="1"/>
          <p:nvPr/>
        </p:nvSpPr>
        <p:spPr>
          <a:xfrm>
            <a:off x="529145" y="960284"/>
            <a:ext cx="11032817" cy="1846659"/>
          </a:xfrm>
          <a:prstGeom prst="rect">
            <a:avLst/>
          </a:prstGeom>
          <a:noFill/>
        </p:spPr>
        <p:txBody>
          <a:bodyPr wrap="square" lIns="0" tIns="0" rIns="0" bIns="0" rtlCol="0">
            <a:spAutoFit/>
          </a:bodyPr>
          <a:lstStyle/>
          <a:p>
            <a:pPr defTabSz="896386">
              <a:defRPr/>
            </a:pPr>
            <a:r>
              <a:rPr lang="en-US" sz="2400" kern="0" spc="-70" dirty="0">
                <a:solidFill>
                  <a:schemeClr val="accent4">
                    <a:lumMod val="50000"/>
                  </a:schemeClr>
                </a:solidFill>
              </a:rPr>
              <a:t>Secure Score figures out what Office 365 services they are using, then looks at their configuration and behaviors and compares it to a baseline asserted by Microsoft. If their configuration and behaviors are in line with best practices, they’ll get points, which they can track over time. More importantly, they’ll be able to quick determine what things they can do to reduce their risk.</a:t>
            </a:r>
          </a:p>
        </p:txBody>
      </p:sp>
      <p:pic>
        <p:nvPicPr>
          <p:cNvPr id="5" name="Picture 4"/>
          <p:cNvPicPr>
            <a:picLocks noChangeAspect="1"/>
          </p:cNvPicPr>
          <p:nvPr/>
        </p:nvPicPr>
        <p:blipFill>
          <a:blip r:embed="rId2"/>
          <a:stretch>
            <a:fillRect/>
          </a:stretch>
        </p:blipFill>
        <p:spPr>
          <a:xfrm>
            <a:off x="521492" y="3267638"/>
            <a:ext cx="4437849" cy="2974558"/>
          </a:xfrm>
          <a:prstGeom prst="rect">
            <a:avLst/>
          </a:prstGeom>
        </p:spPr>
      </p:pic>
      <p:pic>
        <p:nvPicPr>
          <p:cNvPr id="6" name="Picture 5"/>
          <p:cNvPicPr>
            <a:picLocks noChangeAspect="1"/>
          </p:cNvPicPr>
          <p:nvPr/>
        </p:nvPicPr>
        <p:blipFill>
          <a:blip r:embed="rId3"/>
          <a:stretch>
            <a:fillRect/>
          </a:stretch>
        </p:blipFill>
        <p:spPr>
          <a:xfrm>
            <a:off x="5165740" y="3352800"/>
            <a:ext cx="1759628" cy="3504714"/>
          </a:xfrm>
          <a:prstGeom prst="rect">
            <a:avLst/>
          </a:prstGeom>
        </p:spPr>
      </p:pic>
      <p:pic>
        <p:nvPicPr>
          <p:cNvPr id="7" name="Picture 6"/>
          <p:cNvPicPr>
            <a:picLocks noChangeAspect="1"/>
          </p:cNvPicPr>
          <p:nvPr/>
        </p:nvPicPr>
        <p:blipFill>
          <a:blip r:embed="rId4"/>
          <a:stretch>
            <a:fillRect/>
          </a:stretch>
        </p:blipFill>
        <p:spPr>
          <a:xfrm>
            <a:off x="7387355" y="3267638"/>
            <a:ext cx="3012893" cy="3479565"/>
          </a:xfrm>
          <a:prstGeom prst="rect">
            <a:avLst/>
          </a:prstGeom>
        </p:spPr>
      </p:pic>
    </p:spTree>
    <p:extLst>
      <p:ext uri="{BB962C8B-B14F-4D97-AF65-F5344CB8AC3E}">
        <p14:creationId xmlns:p14="http://schemas.microsoft.com/office/powerpoint/2010/main" val="25170345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240" y="1186356"/>
            <a:ext cx="8066548" cy="1270797"/>
          </a:xfrm>
        </p:spPr>
        <p:txBody>
          <a:bodyPr/>
          <a:lstStyle/>
          <a:p>
            <a:r>
              <a:rPr lang="en-US" dirty="0"/>
              <a:t>Demo Secure Score</a:t>
            </a:r>
          </a:p>
        </p:txBody>
      </p:sp>
    </p:spTree>
    <p:extLst>
      <p:ext uri="{BB962C8B-B14F-4D97-AF65-F5344CB8AC3E}">
        <p14:creationId xmlns:p14="http://schemas.microsoft.com/office/powerpoint/2010/main" val="692447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D0F43A-65DF-489E-AA2D-D1A2E2AC8C38}"/>
              </a:ext>
            </a:extLst>
          </p:cNvPr>
          <p:cNvPicPr/>
          <p:nvPr/>
        </p:nvPicPr>
        <p:blipFill>
          <a:blip r:embed="rId3"/>
          <a:stretch>
            <a:fillRect/>
          </a:stretch>
        </p:blipFill>
        <p:spPr>
          <a:xfrm>
            <a:off x="1142826" y="231861"/>
            <a:ext cx="7031355" cy="5668864"/>
          </a:xfrm>
          <a:prstGeom prst="rect">
            <a:avLst/>
          </a:prstGeom>
        </p:spPr>
      </p:pic>
      <p:sp>
        <p:nvSpPr>
          <p:cNvPr id="5" name="Subtitle 2">
            <a:extLst>
              <a:ext uri="{FF2B5EF4-FFF2-40B4-BE49-F238E27FC236}">
                <a16:creationId xmlns:a16="http://schemas.microsoft.com/office/drawing/2014/main" id="{F941E10E-52C0-4C48-A18C-0A05E1435A83}"/>
              </a:ext>
            </a:extLst>
          </p:cNvPr>
          <p:cNvSpPr txBox="1">
            <a:spLocks/>
          </p:cNvSpPr>
          <p:nvPr/>
        </p:nvSpPr>
        <p:spPr>
          <a:xfrm>
            <a:off x="1053212" y="6246948"/>
            <a:ext cx="10502981" cy="321918"/>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AU" dirty="0"/>
              <a:t>Source: https://xkcd.com/936/</a:t>
            </a:r>
          </a:p>
        </p:txBody>
      </p:sp>
    </p:spTree>
    <p:extLst>
      <p:ext uri="{BB962C8B-B14F-4D97-AF65-F5344CB8AC3E}">
        <p14:creationId xmlns:p14="http://schemas.microsoft.com/office/powerpoint/2010/main" val="334789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descr="A screenshot of a social media post&#10;&#10;Description generated with very high confidence">
            <a:extLst>
              <a:ext uri="{FF2B5EF4-FFF2-40B4-BE49-F238E27FC236}">
                <a16:creationId xmlns:a16="http://schemas.microsoft.com/office/drawing/2014/main" id="{61E0B222-3B56-497D-8EDC-199A397CE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2481"/>
            <a:ext cx="12192000" cy="4773038"/>
          </a:xfrm>
          <a:prstGeom prst="rect">
            <a:avLst/>
          </a:prstGeom>
        </p:spPr>
      </p:pic>
    </p:spTree>
    <p:extLst>
      <p:ext uri="{BB962C8B-B14F-4D97-AF65-F5344CB8AC3E}">
        <p14:creationId xmlns:p14="http://schemas.microsoft.com/office/powerpoint/2010/main" val="311071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AEA4-8887-45A9-B912-A32340DCF6E8}"/>
              </a:ext>
            </a:extLst>
          </p:cNvPr>
          <p:cNvSpPr>
            <a:spLocks noGrp="1"/>
          </p:cNvSpPr>
          <p:nvPr>
            <p:ph type="ctrTitle"/>
          </p:nvPr>
        </p:nvSpPr>
        <p:spPr>
          <a:xfrm>
            <a:off x="818080" y="215760"/>
            <a:ext cx="3554705" cy="2387600"/>
          </a:xfrm>
        </p:spPr>
        <p:txBody>
          <a:bodyPr>
            <a:normAutofit/>
          </a:bodyPr>
          <a:lstStyle/>
          <a:p>
            <a:pPr algn="l"/>
            <a:r>
              <a:rPr lang="en-US" b="1" dirty="0"/>
              <a:t>Question</a:t>
            </a:r>
            <a:br>
              <a:rPr lang="en-AU" dirty="0"/>
            </a:br>
            <a:endParaRPr lang="en-AU" dirty="0"/>
          </a:p>
        </p:txBody>
      </p:sp>
      <p:sp>
        <p:nvSpPr>
          <p:cNvPr id="3" name="Subtitle 2">
            <a:extLst>
              <a:ext uri="{FF2B5EF4-FFF2-40B4-BE49-F238E27FC236}">
                <a16:creationId xmlns:a16="http://schemas.microsoft.com/office/drawing/2014/main" id="{8E1FCDC4-7F6D-4176-AE25-C27B9E3577A0}"/>
              </a:ext>
            </a:extLst>
          </p:cNvPr>
          <p:cNvSpPr>
            <a:spLocks noGrp="1"/>
          </p:cNvSpPr>
          <p:nvPr>
            <p:ph type="subTitle" idx="1"/>
          </p:nvPr>
        </p:nvSpPr>
        <p:spPr>
          <a:xfrm>
            <a:off x="818080" y="2026559"/>
            <a:ext cx="10502981" cy="4289759"/>
          </a:xfrm>
        </p:spPr>
        <p:txBody>
          <a:bodyPr>
            <a:normAutofit/>
          </a:bodyPr>
          <a:lstStyle/>
          <a:p>
            <a:pPr algn="l"/>
            <a:r>
              <a:rPr lang="en-AU" sz="2800" dirty="0"/>
              <a:t>What is the percentage of Office 365 tenants that </a:t>
            </a:r>
            <a:br>
              <a:rPr lang="en-AU" sz="2800" dirty="0"/>
            </a:br>
            <a:r>
              <a:rPr lang="en-AU" sz="2800" dirty="0"/>
              <a:t>protects their global administrators with MFA?</a:t>
            </a:r>
          </a:p>
          <a:p>
            <a:pPr algn="l"/>
            <a:endParaRPr lang="en-AU" dirty="0"/>
          </a:p>
          <a:p>
            <a:pPr algn="ctr"/>
            <a:endParaRPr lang="en-AU" dirty="0"/>
          </a:p>
          <a:p>
            <a:pPr algn="ctr"/>
            <a:r>
              <a:rPr lang="en-AU" sz="5400" dirty="0"/>
              <a:t>0.73%</a:t>
            </a:r>
          </a:p>
          <a:p>
            <a:pPr marL="342900" indent="-342900" algn="l">
              <a:buFont typeface="Arial" panose="020B0604020202020204" pitchFamily="34" charset="0"/>
              <a:buChar char="•"/>
            </a:pPr>
            <a:endParaRPr lang="en-AU" dirty="0"/>
          </a:p>
        </p:txBody>
      </p:sp>
    </p:spTree>
    <p:extLst>
      <p:ext uri="{BB962C8B-B14F-4D97-AF65-F5344CB8AC3E}">
        <p14:creationId xmlns:p14="http://schemas.microsoft.com/office/powerpoint/2010/main" val="220198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AEA4-8887-45A9-B912-A32340DCF6E8}"/>
              </a:ext>
            </a:extLst>
          </p:cNvPr>
          <p:cNvSpPr>
            <a:spLocks noGrp="1"/>
          </p:cNvSpPr>
          <p:nvPr>
            <p:ph type="ctrTitle"/>
          </p:nvPr>
        </p:nvSpPr>
        <p:spPr>
          <a:xfrm>
            <a:off x="1063887" y="218703"/>
            <a:ext cx="7796385" cy="2387600"/>
          </a:xfrm>
        </p:spPr>
        <p:txBody>
          <a:bodyPr>
            <a:normAutofit/>
          </a:bodyPr>
          <a:lstStyle/>
          <a:p>
            <a:pPr algn="l"/>
            <a:r>
              <a:rPr lang="en-US" b="1" dirty="0"/>
              <a:t>Retention Policies</a:t>
            </a:r>
            <a:br>
              <a:rPr lang="en-AU" dirty="0"/>
            </a:br>
            <a:endParaRPr lang="en-AU" dirty="0"/>
          </a:p>
        </p:txBody>
      </p:sp>
      <p:sp>
        <p:nvSpPr>
          <p:cNvPr id="3" name="Subtitle 2">
            <a:extLst>
              <a:ext uri="{FF2B5EF4-FFF2-40B4-BE49-F238E27FC236}">
                <a16:creationId xmlns:a16="http://schemas.microsoft.com/office/drawing/2014/main" id="{8E1FCDC4-7F6D-4176-AE25-C27B9E3577A0}"/>
              </a:ext>
            </a:extLst>
          </p:cNvPr>
          <p:cNvSpPr>
            <a:spLocks noGrp="1"/>
          </p:cNvSpPr>
          <p:nvPr>
            <p:ph type="subTitle" idx="1"/>
          </p:nvPr>
        </p:nvSpPr>
        <p:spPr>
          <a:xfrm>
            <a:off x="506539" y="2174885"/>
            <a:ext cx="10502981" cy="4289759"/>
          </a:xfrm>
        </p:spPr>
        <p:txBody>
          <a:bodyPr>
            <a:normAutofit/>
          </a:bodyPr>
          <a:lstStyle/>
          <a:p>
            <a:pPr marL="342900" indent="-342900" algn="l">
              <a:buFont typeface="Arial" panose="020B0604020202020204" pitchFamily="34" charset="0"/>
              <a:buChar char="•"/>
            </a:pPr>
            <a:r>
              <a:rPr lang="en-AU" dirty="0"/>
              <a:t>Can have a retention policy for a tenant covering Exchange (including Public Folders), SharePoint, OneDrive, O365 Groups (files, OneNote, Team) </a:t>
            </a:r>
          </a:p>
          <a:p>
            <a:pPr marL="342900" indent="-342900" algn="l">
              <a:buFont typeface="Arial" panose="020B0604020202020204" pitchFamily="34" charset="0"/>
              <a:buChar char="•"/>
            </a:pPr>
            <a:r>
              <a:rPr lang="en-AU" dirty="0"/>
              <a:t>Can set a retention period (starts from last modified, not when policy was created) </a:t>
            </a:r>
          </a:p>
          <a:p>
            <a:pPr marL="342900" indent="-342900" algn="l">
              <a:buFont typeface="Arial" panose="020B0604020202020204" pitchFamily="34" charset="0"/>
              <a:buChar char="•"/>
            </a:pPr>
            <a:r>
              <a:rPr lang="en-AU" dirty="0"/>
              <a:t>Can also set a deletion policy such that documents and emails are deleted automatically</a:t>
            </a:r>
          </a:p>
          <a:p>
            <a:pPr marL="342900" indent="-342900" algn="l">
              <a:buFont typeface="Arial" panose="020B0604020202020204" pitchFamily="34" charset="0"/>
              <a:buChar char="•"/>
            </a:pPr>
            <a:r>
              <a:rPr lang="en-AU" dirty="0"/>
              <a:t>Can lock a policy so that it can’t be altered</a:t>
            </a:r>
          </a:p>
          <a:p>
            <a:pPr marL="342900" indent="-342900" algn="l">
              <a:buFont typeface="Arial" panose="020B0604020202020204" pitchFamily="34" charset="0"/>
              <a:buChar char="•"/>
            </a:pPr>
            <a:r>
              <a:rPr lang="en-AU" dirty="0"/>
              <a:t>Can create an advanced policy that only applies to certain documents based on keywords or sensitive information (PII)</a:t>
            </a:r>
          </a:p>
          <a:p>
            <a:pPr marL="342900" indent="-342900" algn="l">
              <a:buFont typeface="Arial" panose="020B0604020202020204" pitchFamily="34" charset="0"/>
              <a:buChar char="•"/>
            </a:pPr>
            <a:r>
              <a:rPr lang="en-AU" dirty="0"/>
              <a:t>Important to define a policy and not leave it to “chance”</a:t>
            </a:r>
            <a:br>
              <a:rPr lang="en-AU" dirty="0"/>
            </a:br>
            <a:endParaRPr lang="en-AU" dirty="0"/>
          </a:p>
          <a:p>
            <a:pPr marL="342900" indent="-342900" algn="l">
              <a:buFont typeface="Arial" panose="020B0604020202020204" pitchFamily="34" charset="0"/>
              <a:buChar char="•"/>
            </a:pPr>
            <a:r>
              <a:rPr lang="en-AU" dirty="0"/>
              <a:t>Enable mailbox auditing for user actions – NOT on by default</a:t>
            </a:r>
          </a:p>
          <a:p>
            <a:pPr marL="342900" indent="-342900" algn="l">
              <a:buFont typeface="Arial" panose="020B0604020202020204" pitchFamily="34" charset="0"/>
              <a:buChar char="•"/>
            </a:pPr>
            <a:r>
              <a:rPr lang="en-AU" dirty="0"/>
              <a:t>Coming soon – </a:t>
            </a:r>
            <a:r>
              <a:rPr lang="en-AU"/>
              <a:t>Usage Score</a:t>
            </a:r>
            <a:endParaRPr lang="en-AU" dirty="0"/>
          </a:p>
        </p:txBody>
      </p:sp>
    </p:spTree>
    <p:extLst>
      <p:ext uri="{BB962C8B-B14F-4D97-AF65-F5344CB8AC3E}">
        <p14:creationId xmlns:p14="http://schemas.microsoft.com/office/powerpoint/2010/main" val="3706014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AEA4-8887-45A9-B912-A32340DCF6E8}"/>
              </a:ext>
            </a:extLst>
          </p:cNvPr>
          <p:cNvSpPr>
            <a:spLocks noGrp="1"/>
          </p:cNvSpPr>
          <p:nvPr>
            <p:ph type="ctrTitle"/>
          </p:nvPr>
        </p:nvSpPr>
        <p:spPr>
          <a:xfrm>
            <a:off x="842569" y="-282383"/>
            <a:ext cx="3554705" cy="2387600"/>
          </a:xfrm>
        </p:spPr>
        <p:txBody>
          <a:bodyPr>
            <a:normAutofit/>
          </a:bodyPr>
          <a:lstStyle/>
          <a:p>
            <a:pPr algn="l"/>
            <a:r>
              <a:rPr lang="en-US" b="1" dirty="0"/>
              <a:t>Resources</a:t>
            </a:r>
            <a:br>
              <a:rPr lang="en-AU" dirty="0"/>
            </a:br>
            <a:endParaRPr lang="en-AU" dirty="0"/>
          </a:p>
        </p:txBody>
      </p:sp>
      <p:sp>
        <p:nvSpPr>
          <p:cNvPr id="3" name="Subtitle 2">
            <a:extLst>
              <a:ext uri="{FF2B5EF4-FFF2-40B4-BE49-F238E27FC236}">
                <a16:creationId xmlns:a16="http://schemas.microsoft.com/office/drawing/2014/main" id="{8E1FCDC4-7F6D-4176-AE25-C27B9E3577A0}"/>
              </a:ext>
            </a:extLst>
          </p:cNvPr>
          <p:cNvSpPr>
            <a:spLocks noGrp="1"/>
          </p:cNvSpPr>
          <p:nvPr>
            <p:ph type="subTitle" idx="1"/>
          </p:nvPr>
        </p:nvSpPr>
        <p:spPr>
          <a:xfrm>
            <a:off x="842569" y="1423785"/>
            <a:ext cx="8876197" cy="5434215"/>
          </a:xfrm>
        </p:spPr>
        <p:txBody>
          <a:bodyPr>
            <a:normAutofit/>
          </a:bodyPr>
          <a:lstStyle/>
          <a:p>
            <a:pPr marL="342900" indent="-342900" algn="l">
              <a:buFont typeface="Arial" panose="020B0604020202020204" pitchFamily="34" charset="0"/>
              <a:buChar char="•"/>
            </a:pPr>
            <a:r>
              <a:rPr lang="en-AU" dirty="0"/>
              <a:t>All resources, including narrated videos at </a:t>
            </a:r>
            <a:r>
              <a:rPr lang="en-AU" dirty="0">
                <a:hlinkClick r:id="rId2"/>
              </a:rPr>
              <a:t>http://TellITasITis.com.au/conf2017</a:t>
            </a:r>
            <a:endParaRPr lang="en-AU" dirty="0">
              <a:hlinkClick r:id="rId3"/>
            </a:endParaRPr>
          </a:p>
          <a:p>
            <a:pPr marL="342900" indent="-342900" algn="l">
              <a:buFont typeface="Arial" panose="020B0604020202020204" pitchFamily="34" charset="0"/>
              <a:buChar char="•"/>
            </a:pPr>
            <a:r>
              <a:rPr lang="en-AU" dirty="0">
                <a:hlinkClick r:id="rId3"/>
              </a:rPr>
              <a:t>https://4sysops.com/archives/office-365-secure-score-multi-factor-authentication-mfa/</a:t>
            </a:r>
            <a:r>
              <a:rPr lang="en-AU" dirty="0"/>
              <a:t>  four part series on Secure Score</a:t>
            </a:r>
          </a:p>
          <a:p>
            <a:pPr marL="342900" indent="-342900" algn="l">
              <a:buFont typeface="Arial" panose="020B0604020202020204" pitchFamily="34" charset="0"/>
              <a:buChar char="•"/>
            </a:pPr>
            <a:r>
              <a:rPr lang="en-AU" dirty="0"/>
              <a:t>aka.ms/o365securitycapabilities</a:t>
            </a:r>
          </a:p>
          <a:p>
            <a:pPr marL="342900" indent="-342900" algn="l">
              <a:buFont typeface="Arial" panose="020B0604020202020204" pitchFamily="34" charset="0"/>
              <a:buChar char="•"/>
            </a:pPr>
            <a:r>
              <a:rPr lang="en-AU" dirty="0"/>
              <a:t>aka.ms/</a:t>
            </a:r>
            <a:r>
              <a:rPr lang="en-AU" dirty="0" err="1"/>
              <a:t>SecureCustomerMVA</a:t>
            </a:r>
            <a:r>
              <a:rPr lang="en-AU" dirty="0"/>
              <a:t> </a:t>
            </a:r>
          </a:p>
          <a:p>
            <a:pPr marL="342900" indent="-342900" algn="l">
              <a:buFont typeface="Arial" panose="020B0604020202020204" pitchFamily="34" charset="0"/>
              <a:buChar char="•"/>
            </a:pPr>
            <a:r>
              <a:rPr lang="en-AU" dirty="0">
                <a:hlinkClick r:id="rId4"/>
              </a:rPr>
              <a:t>https://support.office.com/en-us/article/Protect-your-Office-365-global-administrator-accounts-6b4ded77-ac8d-42ed-8606-c014fd947560?ui=en-US&amp;rs=en-US&amp;ad=US</a:t>
            </a:r>
            <a:r>
              <a:rPr lang="en-AU" dirty="0"/>
              <a:t> </a:t>
            </a:r>
          </a:p>
          <a:p>
            <a:pPr marL="342900" indent="-342900" algn="l">
              <a:buFont typeface="Arial" panose="020B0604020202020204" pitchFamily="34" charset="0"/>
              <a:buChar char="•"/>
            </a:pPr>
            <a:r>
              <a:rPr lang="en-AU" dirty="0">
                <a:hlinkClick r:id="rId5"/>
              </a:rPr>
              <a:t>https://blogs.msdn.microsoft.com/microsoft_press/2013/04/29/from-the-mvps-data-loss-prevention-with-office-365-and-exchange-online/</a:t>
            </a:r>
            <a:r>
              <a:rPr lang="en-AU" dirty="0"/>
              <a:t> </a:t>
            </a:r>
          </a:p>
          <a:p>
            <a:pPr marL="342900" indent="-342900" algn="l">
              <a:buFont typeface="Arial" panose="020B0604020202020204" pitchFamily="34" charset="0"/>
              <a:buChar char="•"/>
            </a:pPr>
            <a:r>
              <a:rPr lang="en-AU" dirty="0">
                <a:hlinkClick r:id="rId6"/>
              </a:rPr>
              <a:t>https://www.microsoft.com/en-us/security/intelligence-report</a:t>
            </a:r>
            <a:r>
              <a:rPr lang="en-AU" dirty="0"/>
              <a:t> </a:t>
            </a:r>
          </a:p>
          <a:p>
            <a:pPr marL="342900" indent="-342900" algn="l">
              <a:buFont typeface="Arial" panose="020B0604020202020204" pitchFamily="34" charset="0"/>
              <a:buChar char="•"/>
            </a:pPr>
            <a:r>
              <a:rPr lang="en-AU" dirty="0">
                <a:hlinkClick r:id="rId7"/>
              </a:rPr>
              <a:t>https://blogs.technet.microsoft.com/office365security/https://www.petri.com/flaw-in-exchange-online-auditing</a:t>
            </a:r>
            <a:endParaRPr lang="en-AU" dirty="0"/>
          </a:p>
          <a:p>
            <a:pPr marL="342900" indent="-342900" algn="l">
              <a:buFont typeface="Arial" panose="020B0604020202020204" pitchFamily="34" charset="0"/>
              <a:buChar char="•"/>
            </a:pPr>
            <a:r>
              <a:rPr lang="en-AU" dirty="0">
                <a:hlinkClick r:id="rId8"/>
              </a:rPr>
              <a:t>https://support.office.com/en-us/article/Overview-of-retention-policies-5e377752-700d-4870-9b6d-12bfc12d2423</a:t>
            </a:r>
            <a:r>
              <a:rPr lang="en-AU" dirty="0"/>
              <a:t> </a:t>
            </a:r>
          </a:p>
          <a:p>
            <a:pPr marL="342900" indent="-342900" algn="l">
              <a:buFont typeface="Arial" panose="020B0604020202020204" pitchFamily="34" charset="0"/>
              <a:buChar char="•"/>
            </a:pPr>
            <a:endParaRPr lang="en-AU" dirty="0"/>
          </a:p>
        </p:txBody>
      </p:sp>
    </p:spTree>
    <p:extLst>
      <p:ext uri="{BB962C8B-B14F-4D97-AF65-F5344CB8AC3E}">
        <p14:creationId xmlns:p14="http://schemas.microsoft.com/office/powerpoint/2010/main" val="8134591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339</TotalTime>
  <Words>922</Words>
  <Application>Microsoft Office PowerPoint</Application>
  <PresentationFormat>Widescreen</PresentationFormat>
  <Paragraphs>120</Paragraphs>
  <Slides>17</Slides>
  <Notes>7</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Segoe UI</vt:lpstr>
      <vt:lpstr>Trebuchet MS</vt:lpstr>
      <vt:lpstr>Wingdings 3</vt:lpstr>
      <vt:lpstr>Facet</vt:lpstr>
      <vt:lpstr>Office 365 Security and Best Practices </vt:lpstr>
      <vt:lpstr>Agenda </vt:lpstr>
      <vt:lpstr>PowerPoint Presentation</vt:lpstr>
      <vt:lpstr>Where to start?</vt:lpstr>
      <vt:lpstr>PowerPoint Presentation</vt:lpstr>
      <vt:lpstr>Customer Scenario: Spamming Exec Admin (~100 seat)</vt:lpstr>
      <vt:lpstr>Breached Account: Prevent, Detect, Remediate</vt:lpstr>
      <vt:lpstr>Customer Scenario: Airport Admin (~250 seats)</vt:lpstr>
      <vt:lpstr>Elevation of Privilege: Prevent, Detect, Remediate</vt:lpstr>
      <vt:lpstr>Where…how…what?</vt:lpstr>
      <vt:lpstr>Your Secure Score</vt:lpstr>
      <vt:lpstr>Demo Secure Score</vt:lpstr>
      <vt:lpstr>PowerPoint Presentation</vt:lpstr>
      <vt:lpstr>PowerPoint Presentation</vt:lpstr>
      <vt:lpstr>Question </vt:lpstr>
      <vt:lpstr>Retention Policies </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Schnackenburg</dc:creator>
  <cp:lastModifiedBy>Paul Schnackenburg</cp:lastModifiedBy>
  <cp:revision>1</cp:revision>
  <dcterms:created xsi:type="dcterms:W3CDTF">2017-10-08T10:01:45Z</dcterms:created>
  <dcterms:modified xsi:type="dcterms:W3CDTF">2017-10-26T05:47:12Z</dcterms:modified>
</cp:coreProperties>
</file>